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483" r:id="rId5"/>
    <p:sldId id="790" r:id="rId6"/>
    <p:sldId id="430" r:id="rId7"/>
    <p:sldId id="431" r:id="rId8"/>
    <p:sldId id="348" r:id="rId9"/>
    <p:sldId id="781" r:id="rId10"/>
    <p:sldId id="782" r:id="rId11"/>
    <p:sldId id="383" r:id="rId12"/>
    <p:sldId id="783" r:id="rId13"/>
    <p:sldId id="784" r:id="rId14"/>
    <p:sldId id="785" r:id="rId15"/>
    <p:sldId id="786" r:id="rId16"/>
    <p:sldId id="787" r:id="rId17"/>
    <p:sldId id="313" r:id="rId18"/>
    <p:sldId id="314" r:id="rId19"/>
    <p:sldId id="315" r:id="rId20"/>
    <p:sldId id="316" r:id="rId21"/>
    <p:sldId id="317" r:id="rId22"/>
    <p:sldId id="309" r:id="rId23"/>
    <p:sldId id="321" r:id="rId24"/>
    <p:sldId id="322" r:id="rId25"/>
    <p:sldId id="349" r:id="rId26"/>
    <p:sldId id="325" r:id="rId27"/>
    <p:sldId id="326" r:id="rId28"/>
    <p:sldId id="359" r:id="rId29"/>
    <p:sldId id="269" r:id="rId30"/>
    <p:sldId id="358" r:id="rId31"/>
    <p:sldId id="788" r:id="rId32"/>
    <p:sldId id="733" r:id="rId33"/>
    <p:sldId id="779" r:id="rId3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65"/>
    <a:srgbClr val="FFDF5D"/>
    <a:srgbClr val="000000"/>
    <a:srgbClr val="A2C4DA"/>
    <a:srgbClr val="6BA4B8"/>
    <a:srgbClr val="233746"/>
    <a:srgbClr val="AFCED9"/>
    <a:srgbClr val="A4C7D4"/>
    <a:srgbClr val="E6E6E6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40" autoAdjust="0"/>
  </p:normalViewPr>
  <p:slideViewPr>
    <p:cSldViewPr>
      <p:cViewPr>
        <p:scale>
          <a:sx n="61" d="100"/>
          <a:sy n="61" d="100"/>
        </p:scale>
        <p:origin x="1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82"/>
    </p:cViewPr>
  </p:sorterViewPr>
  <p:notesViewPr>
    <p:cSldViewPr>
      <p:cViewPr>
        <p:scale>
          <a:sx n="125" d="100"/>
          <a:sy n="125" d="100"/>
        </p:scale>
        <p:origin x="2952" y="-60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98378-1595-4635-93F8-E2C0D7CA05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71E4-0EA3-4208-856E-ABD44935C22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Government</a:t>
          </a:r>
        </a:p>
      </dgm:t>
    </dgm:pt>
    <dgm:pt modelId="{62330B05-4161-4DFD-B8A8-F02CD5F9BD6F}" type="parTrans" cxnId="{1D07653E-96C4-490A-ABC8-6EEAD2F03338}">
      <dgm:prSet/>
      <dgm:spPr/>
      <dgm:t>
        <a:bodyPr/>
        <a:lstStyle/>
        <a:p>
          <a:endParaRPr lang="en-US"/>
        </a:p>
      </dgm:t>
    </dgm:pt>
    <dgm:pt modelId="{BCE6DDC7-1EB2-493A-B79B-B990529B3A19}" type="sibTrans" cxnId="{1D07653E-96C4-490A-ABC8-6EEAD2F03338}">
      <dgm:prSet/>
      <dgm:spPr/>
      <dgm:t>
        <a:bodyPr/>
        <a:lstStyle/>
        <a:p>
          <a:endParaRPr lang="en-US"/>
        </a:p>
      </dgm:t>
    </dgm:pt>
    <dgm:pt modelId="{1275E5F0-A3BF-42B7-8D11-D58DA1F706FF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Federal</a:t>
          </a:r>
        </a:p>
      </dgm:t>
    </dgm:pt>
    <dgm:pt modelId="{D52E8221-3A0A-49CE-B729-F11761B0A398}" type="parTrans" cxnId="{B20952C3-156A-4622-B1E4-0D4227496FC0}">
      <dgm:prSet/>
      <dgm:spPr/>
      <dgm:t>
        <a:bodyPr/>
        <a:lstStyle/>
        <a:p>
          <a:endParaRPr lang="en-US"/>
        </a:p>
      </dgm:t>
    </dgm:pt>
    <dgm:pt modelId="{0A2F5A06-51DF-4AED-A270-C7C93F0F23DD}" type="sibTrans" cxnId="{B20952C3-156A-4622-B1E4-0D4227496FC0}">
      <dgm:prSet/>
      <dgm:spPr/>
      <dgm:t>
        <a:bodyPr/>
        <a:lstStyle/>
        <a:p>
          <a:endParaRPr lang="en-US"/>
        </a:p>
      </dgm:t>
    </dgm:pt>
    <dgm:pt modelId="{2CC58C47-8A5B-4679-94F2-3E9FB723B521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Coding &amp; Billing</a:t>
          </a:r>
        </a:p>
      </dgm:t>
    </dgm:pt>
    <dgm:pt modelId="{72631932-B913-4FCD-9CAE-7171C1766215}" type="parTrans" cxnId="{D4DEF04F-97C8-4213-B5D0-04DD95C4EE2D}">
      <dgm:prSet/>
      <dgm:spPr/>
      <dgm:t>
        <a:bodyPr/>
        <a:lstStyle/>
        <a:p>
          <a:endParaRPr lang="en-US"/>
        </a:p>
      </dgm:t>
    </dgm:pt>
    <dgm:pt modelId="{60417CFB-6280-4008-B5D7-66FFD9DB3ECE}" type="sibTrans" cxnId="{D4DEF04F-97C8-4213-B5D0-04DD95C4EE2D}">
      <dgm:prSet/>
      <dgm:spPr/>
      <dgm:t>
        <a:bodyPr/>
        <a:lstStyle/>
        <a:p>
          <a:endParaRPr lang="en-US"/>
        </a:p>
      </dgm:t>
    </dgm:pt>
    <dgm:pt modelId="{4DC823D6-B616-4A21-A345-52018064316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Medicare Suspension </a:t>
          </a:r>
          <a:br>
            <a:rPr lang="en-US" dirty="0"/>
          </a:br>
          <a:r>
            <a:rPr lang="en-US" dirty="0"/>
            <a:t>and Revocation</a:t>
          </a:r>
        </a:p>
      </dgm:t>
    </dgm:pt>
    <dgm:pt modelId="{A34F81E9-D335-4375-A766-ED63D6E73E97}" type="parTrans" cxnId="{50759D11-83DB-4AB9-9BA3-BCEB26C21FA6}">
      <dgm:prSet/>
      <dgm:spPr/>
      <dgm:t>
        <a:bodyPr/>
        <a:lstStyle/>
        <a:p>
          <a:endParaRPr lang="en-US"/>
        </a:p>
      </dgm:t>
    </dgm:pt>
    <dgm:pt modelId="{248284D5-2A1F-4AE0-AD5B-62B3595C2BA2}" type="sibTrans" cxnId="{50759D11-83DB-4AB9-9BA3-BCEB26C21FA6}">
      <dgm:prSet/>
      <dgm:spPr/>
      <dgm:t>
        <a:bodyPr/>
        <a:lstStyle/>
        <a:p>
          <a:endParaRPr lang="en-US"/>
        </a:p>
      </dgm:t>
    </dgm:pt>
    <dgm:pt modelId="{96FB3D93-8170-47C4-B0F3-F139373D885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State</a:t>
          </a:r>
        </a:p>
      </dgm:t>
    </dgm:pt>
    <dgm:pt modelId="{0304F8EB-5993-4F16-BCC2-720158266D4B}" type="parTrans" cxnId="{5B072F8A-667D-4459-A076-488CA3A55034}">
      <dgm:prSet/>
      <dgm:spPr/>
      <dgm:t>
        <a:bodyPr/>
        <a:lstStyle/>
        <a:p>
          <a:endParaRPr lang="en-US"/>
        </a:p>
      </dgm:t>
    </dgm:pt>
    <dgm:pt modelId="{184359B2-FF82-4A8C-A513-75CD404DE375}" type="sibTrans" cxnId="{5B072F8A-667D-4459-A076-488CA3A55034}">
      <dgm:prSet/>
      <dgm:spPr/>
      <dgm:t>
        <a:bodyPr/>
        <a:lstStyle/>
        <a:p>
          <a:endParaRPr lang="en-US"/>
        </a:p>
      </dgm:t>
    </dgm:pt>
    <dgm:pt modelId="{7AC92B45-65B7-4782-9801-5CBA85C8532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Medicaid</a:t>
          </a:r>
        </a:p>
      </dgm:t>
    </dgm:pt>
    <dgm:pt modelId="{AAB06D8C-7028-4F2E-BAF2-65B6B5E9E1D4}" type="parTrans" cxnId="{1142D1B6-C846-411D-ADFC-F64762304A45}">
      <dgm:prSet/>
      <dgm:spPr/>
      <dgm:t>
        <a:bodyPr/>
        <a:lstStyle/>
        <a:p>
          <a:endParaRPr lang="en-US"/>
        </a:p>
      </dgm:t>
    </dgm:pt>
    <dgm:pt modelId="{7AF7F902-938B-4690-B55D-13DA9F597DD3}" type="sibTrans" cxnId="{1142D1B6-C846-411D-ADFC-F64762304A45}">
      <dgm:prSet/>
      <dgm:spPr/>
      <dgm:t>
        <a:bodyPr/>
        <a:lstStyle/>
        <a:p>
          <a:endParaRPr lang="en-US"/>
        </a:p>
      </dgm:t>
    </dgm:pt>
    <dgm:pt modelId="{AD1333EF-17EF-47BE-8C17-521287080FA0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OCR HIPAA</a:t>
          </a:r>
        </a:p>
      </dgm:t>
    </dgm:pt>
    <dgm:pt modelId="{5F15524E-FB18-4D86-A63A-EC817E0CECB7}" type="parTrans" cxnId="{B555DF78-DF82-494A-A72C-1341788A0288}">
      <dgm:prSet/>
      <dgm:spPr>
        <a:ln>
          <a:solidFill>
            <a:srgbClr val="CB4633"/>
          </a:solidFill>
        </a:ln>
      </dgm:spPr>
      <dgm:t>
        <a:bodyPr/>
        <a:lstStyle/>
        <a:p>
          <a:endParaRPr lang="en-US"/>
        </a:p>
      </dgm:t>
    </dgm:pt>
    <dgm:pt modelId="{8968CE6E-043A-4B87-953C-18427F6E3832}" type="sibTrans" cxnId="{B555DF78-DF82-494A-A72C-1341788A0288}">
      <dgm:prSet/>
      <dgm:spPr/>
      <dgm:t>
        <a:bodyPr/>
        <a:lstStyle/>
        <a:p>
          <a:endParaRPr lang="en-US"/>
        </a:p>
      </dgm:t>
    </dgm:pt>
    <dgm:pt modelId="{CD8725E0-71A3-40B8-89A3-D9CBC67D9E18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Meaningful Use</a:t>
          </a:r>
        </a:p>
      </dgm:t>
    </dgm:pt>
    <dgm:pt modelId="{E96EA8C0-E5B2-4EF8-8D8E-67C86533E55F}" type="parTrans" cxnId="{F06DF24A-DE93-41C6-9701-B41335E2938C}">
      <dgm:prSet/>
      <dgm:spPr>
        <a:ln>
          <a:solidFill>
            <a:srgbClr val="CB4633"/>
          </a:solidFill>
        </a:ln>
      </dgm:spPr>
      <dgm:t>
        <a:bodyPr/>
        <a:lstStyle/>
        <a:p>
          <a:endParaRPr lang="en-US"/>
        </a:p>
      </dgm:t>
    </dgm:pt>
    <dgm:pt modelId="{60A07FB4-00C0-4B0F-8C8D-EE6DE8C220C9}" type="sibTrans" cxnId="{F06DF24A-DE93-41C6-9701-B41335E2938C}">
      <dgm:prSet/>
      <dgm:spPr/>
      <dgm:t>
        <a:bodyPr/>
        <a:lstStyle/>
        <a:p>
          <a:endParaRPr lang="en-US"/>
        </a:p>
      </dgm:t>
    </dgm:pt>
    <dgm:pt modelId="{1554D029-31BE-49BC-A81E-DFA78A381AFC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OSHA</a:t>
          </a:r>
        </a:p>
      </dgm:t>
    </dgm:pt>
    <dgm:pt modelId="{2F8AE22E-00CF-4651-AF53-CE189FDFB0EB}" type="parTrans" cxnId="{82AD9755-7423-4B82-9D16-13C3E927BB63}">
      <dgm:prSet/>
      <dgm:spPr/>
      <dgm:t>
        <a:bodyPr/>
        <a:lstStyle/>
        <a:p>
          <a:endParaRPr lang="en-US"/>
        </a:p>
      </dgm:t>
    </dgm:pt>
    <dgm:pt modelId="{0C7A8C26-D665-44D4-B230-28AF2D56E479}" type="sibTrans" cxnId="{82AD9755-7423-4B82-9D16-13C3E927BB63}">
      <dgm:prSet/>
      <dgm:spPr/>
      <dgm:t>
        <a:bodyPr/>
        <a:lstStyle/>
        <a:p>
          <a:endParaRPr lang="en-US"/>
        </a:p>
      </dgm:t>
    </dgm:pt>
    <dgm:pt modelId="{CA9BDD70-322E-44B3-863D-046B1226858A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ADA/Civil Rights</a:t>
          </a:r>
        </a:p>
      </dgm:t>
    </dgm:pt>
    <dgm:pt modelId="{F5BB7E5B-02C1-4E48-9C9E-765CCD37D5B5}" type="parTrans" cxnId="{5607E0DD-0ADF-430D-B493-831454504B01}">
      <dgm:prSet/>
      <dgm:spPr/>
      <dgm:t>
        <a:bodyPr/>
        <a:lstStyle/>
        <a:p>
          <a:endParaRPr lang="en-US"/>
        </a:p>
      </dgm:t>
    </dgm:pt>
    <dgm:pt modelId="{8D548FF8-E290-4321-BE8F-F94D5C0E48F8}" type="sibTrans" cxnId="{5607E0DD-0ADF-430D-B493-831454504B01}">
      <dgm:prSet/>
      <dgm:spPr/>
      <dgm:t>
        <a:bodyPr/>
        <a:lstStyle/>
        <a:p>
          <a:endParaRPr lang="en-US"/>
        </a:p>
      </dgm:t>
    </dgm:pt>
    <dgm:pt modelId="{C0FD34ED-BC05-46D5-92B1-932C50FD0AF1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Quality Improvement Organization (QIO)</a:t>
          </a:r>
        </a:p>
      </dgm:t>
    </dgm:pt>
    <dgm:pt modelId="{3F444F65-4B47-464D-B690-20CDE4E99859}" type="parTrans" cxnId="{68DB2C3F-6C69-44D9-A1B2-4CF57BD530D6}">
      <dgm:prSet/>
      <dgm:spPr/>
      <dgm:t>
        <a:bodyPr/>
        <a:lstStyle/>
        <a:p>
          <a:endParaRPr lang="en-US"/>
        </a:p>
      </dgm:t>
    </dgm:pt>
    <dgm:pt modelId="{1CCC7542-AF06-4581-90A9-684B26534365}" type="sibTrans" cxnId="{68DB2C3F-6C69-44D9-A1B2-4CF57BD530D6}">
      <dgm:prSet/>
      <dgm:spPr/>
      <dgm:t>
        <a:bodyPr/>
        <a:lstStyle/>
        <a:p>
          <a:endParaRPr lang="en-US"/>
        </a:p>
      </dgm:t>
    </dgm:pt>
    <dgm:pt modelId="{37EAECF1-E192-444E-94BD-1B5CD913E739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State Licensure Board</a:t>
          </a:r>
        </a:p>
      </dgm:t>
    </dgm:pt>
    <dgm:pt modelId="{421F3304-A722-4582-AC55-F22DEAD81B1D}" type="parTrans" cxnId="{9DA2107A-EE9B-4FA9-9639-A5187445E2E8}">
      <dgm:prSet/>
      <dgm:spPr/>
      <dgm:t>
        <a:bodyPr/>
        <a:lstStyle/>
        <a:p>
          <a:endParaRPr lang="en-US"/>
        </a:p>
      </dgm:t>
    </dgm:pt>
    <dgm:pt modelId="{A0458BAD-EAEC-49A0-94EE-229E775CF037}" type="sibTrans" cxnId="{9DA2107A-EE9B-4FA9-9639-A5187445E2E8}">
      <dgm:prSet/>
      <dgm:spPr/>
      <dgm:t>
        <a:bodyPr/>
        <a:lstStyle/>
        <a:p>
          <a:endParaRPr lang="en-US"/>
        </a:p>
      </dgm:t>
    </dgm:pt>
    <dgm:pt modelId="{CB2C8ED6-A485-40CD-89CE-E78B376C19C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PQRS</a:t>
          </a:r>
        </a:p>
      </dgm:t>
    </dgm:pt>
    <dgm:pt modelId="{BE4797C3-896B-4682-A216-0F54986DAD86}" type="parTrans" cxnId="{CF8111E8-E55D-4B7C-B528-B543A2D9DFBA}">
      <dgm:prSet/>
      <dgm:spPr/>
      <dgm:t>
        <a:bodyPr/>
        <a:lstStyle/>
        <a:p>
          <a:endParaRPr lang="en-US"/>
        </a:p>
      </dgm:t>
    </dgm:pt>
    <dgm:pt modelId="{AE45D48C-6F0C-492E-A70E-B0E1CDCDC833}" type="sibTrans" cxnId="{CF8111E8-E55D-4B7C-B528-B543A2D9DFBA}">
      <dgm:prSet/>
      <dgm:spPr/>
      <dgm:t>
        <a:bodyPr/>
        <a:lstStyle/>
        <a:p>
          <a:endParaRPr lang="en-US"/>
        </a:p>
      </dgm:t>
    </dgm:pt>
    <dgm:pt modelId="{B31E051E-66ED-451D-9D32-74C526C2FEFE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MIPS</a:t>
          </a:r>
        </a:p>
      </dgm:t>
    </dgm:pt>
    <dgm:pt modelId="{C34FC704-325F-4908-B7EC-31DD592799DC}" type="parTrans" cxnId="{D7798E4C-E007-4D95-8BDD-0B28EA9BA4A9}">
      <dgm:prSet/>
      <dgm:spPr/>
      <dgm:t>
        <a:bodyPr/>
        <a:lstStyle/>
        <a:p>
          <a:endParaRPr lang="en-US"/>
        </a:p>
      </dgm:t>
    </dgm:pt>
    <dgm:pt modelId="{A14AD71D-74E6-41C4-9959-66B533217E1C}" type="sibTrans" cxnId="{D7798E4C-E007-4D95-8BDD-0B28EA9BA4A9}">
      <dgm:prSet/>
      <dgm:spPr/>
      <dgm:t>
        <a:bodyPr/>
        <a:lstStyle/>
        <a:p>
          <a:endParaRPr lang="en-US"/>
        </a:p>
      </dgm:t>
    </dgm:pt>
    <dgm:pt modelId="{A4EC90A1-8F05-499A-B379-F029B8CA7563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MAC</a:t>
          </a:r>
        </a:p>
      </dgm:t>
    </dgm:pt>
    <dgm:pt modelId="{70FBA2FD-2A58-4C14-97ED-A1645B6FCF91}" type="parTrans" cxnId="{4B68B298-3179-4422-9D82-0F410054D7B7}">
      <dgm:prSet/>
      <dgm:spPr/>
      <dgm:t>
        <a:bodyPr/>
        <a:lstStyle/>
        <a:p>
          <a:endParaRPr lang="en-US"/>
        </a:p>
      </dgm:t>
    </dgm:pt>
    <dgm:pt modelId="{E7DAD901-34B5-4859-92B5-E8E041A98836}" type="sibTrans" cxnId="{4B68B298-3179-4422-9D82-0F410054D7B7}">
      <dgm:prSet/>
      <dgm:spPr/>
      <dgm:t>
        <a:bodyPr/>
        <a:lstStyle/>
        <a:p>
          <a:endParaRPr lang="en-US"/>
        </a:p>
      </dgm:t>
    </dgm:pt>
    <dgm:pt modelId="{33E3473C-0742-4DFB-AFC0-C343F4867B49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RAC</a:t>
          </a:r>
        </a:p>
      </dgm:t>
    </dgm:pt>
    <dgm:pt modelId="{122976CD-1E74-47FE-91DF-8E1F21F89C1D}" type="parTrans" cxnId="{B9E477C1-5211-4612-83AB-BE9E5B7B1827}">
      <dgm:prSet/>
      <dgm:spPr/>
      <dgm:t>
        <a:bodyPr/>
        <a:lstStyle/>
        <a:p>
          <a:endParaRPr lang="en-US"/>
        </a:p>
      </dgm:t>
    </dgm:pt>
    <dgm:pt modelId="{3FDFDA32-37B0-424D-B73D-5C67A84028BC}" type="sibTrans" cxnId="{B9E477C1-5211-4612-83AB-BE9E5B7B1827}">
      <dgm:prSet/>
      <dgm:spPr/>
      <dgm:t>
        <a:bodyPr/>
        <a:lstStyle/>
        <a:p>
          <a:endParaRPr lang="en-US"/>
        </a:p>
      </dgm:t>
    </dgm:pt>
    <dgm:pt modelId="{66C89633-0C76-4B28-AD59-B57BF2411D0E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CERT</a:t>
          </a:r>
        </a:p>
      </dgm:t>
    </dgm:pt>
    <dgm:pt modelId="{9800F692-BC81-4E9B-85F7-861E83CB5A5C}" type="parTrans" cxnId="{0A5B1E6B-FA3B-43DB-A317-7C5F58A0B306}">
      <dgm:prSet/>
      <dgm:spPr/>
      <dgm:t>
        <a:bodyPr/>
        <a:lstStyle/>
        <a:p>
          <a:endParaRPr lang="en-US"/>
        </a:p>
      </dgm:t>
    </dgm:pt>
    <dgm:pt modelId="{4A812F76-704B-4B0D-8D23-2F56680265FE}" type="sibTrans" cxnId="{0A5B1E6B-FA3B-43DB-A317-7C5F58A0B306}">
      <dgm:prSet/>
      <dgm:spPr/>
      <dgm:t>
        <a:bodyPr/>
        <a:lstStyle/>
        <a:p>
          <a:endParaRPr lang="en-US"/>
        </a:p>
      </dgm:t>
    </dgm:pt>
    <dgm:pt modelId="{B6D49261-C356-4180-B1E1-41EEB2A0DD36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ZPIC</a:t>
          </a:r>
        </a:p>
      </dgm:t>
    </dgm:pt>
    <dgm:pt modelId="{3E424B3A-6047-4223-8025-B8345F89DAED}" type="parTrans" cxnId="{7BE95A6B-1D77-41AC-9E75-1A79644CD147}">
      <dgm:prSet/>
      <dgm:spPr/>
      <dgm:t>
        <a:bodyPr/>
        <a:lstStyle/>
        <a:p>
          <a:endParaRPr lang="en-US"/>
        </a:p>
      </dgm:t>
    </dgm:pt>
    <dgm:pt modelId="{E24A5EDB-EEDA-4285-A20E-74B4DA232C06}" type="sibTrans" cxnId="{7BE95A6B-1D77-41AC-9E75-1A79644CD147}">
      <dgm:prSet/>
      <dgm:spPr/>
      <dgm:t>
        <a:bodyPr/>
        <a:lstStyle/>
        <a:p>
          <a:endParaRPr lang="en-US"/>
        </a:p>
      </dgm:t>
    </dgm:pt>
    <dgm:pt modelId="{A81DFDDB-F031-4B7F-836F-45C43D2EEFD1}" type="pres">
      <dgm:prSet presAssocID="{B7598378-1595-4635-93F8-E2C0D7CA05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58AAD9-90E7-4E68-9404-67A01A4CBB1A}" type="pres">
      <dgm:prSet presAssocID="{1C1371E4-0EA3-4208-856E-ABD44935C22B}" presName="root1" presStyleCnt="0"/>
      <dgm:spPr/>
    </dgm:pt>
    <dgm:pt modelId="{99096FE1-9CB3-42A8-8F21-097C2A2CE660}" type="pres">
      <dgm:prSet presAssocID="{1C1371E4-0EA3-4208-856E-ABD44935C22B}" presName="LevelOneTextNode" presStyleLbl="node0" presStyleIdx="0" presStyleCnt="1" custScaleX="80830" custScaleY="41093" custLinFactNeighborX="-60562" custLinFactNeighborY="1600">
        <dgm:presLayoutVars>
          <dgm:chPref val="3"/>
        </dgm:presLayoutVars>
      </dgm:prSet>
      <dgm:spPr/>
    </dgm:pt>
    <dgm:pt modelId="{F5B66F52-2A89-4170-9C6A-20909E8E83FE}" type="pres">
      <dgm:prSet presAssocID="{1C1371E4-0EA3-4208-856E-ABD44935C22B}" presName="level2hierChild" presStyleCnt="0"/>
      <dgm:spPr/>
    </dgm:pt>
    <dgm:pt modelId="{F3D252F4-0814-4A2E-B3F7-E1DF4F4274FD}" type="pres">
      <dgm:prSet presAssocID="{D52E8221-3A0A-49CE-B729-F11761B0A398}" presName="conn2-1" presStyleLbl="parChTrans1D2" presStyleIdx="0" presStyleCnt="2"/>
      <dgm:spPr/>
    </dgm:pt>
    <dgm:pt modelId="{1DD7D883-E80E-44BC-BB63-DE206E1E7D2F}" type="pres">
      <dgm:prSet presAssocID="{D52E8221-3A0A-49CE-B729-F11761B0A398}" presName="connTx" presStyleLbl="parChTrans1D2" presStyleIdx="0" presStyleCnt="2"/>
      <dgm:spPr/>
    </dgm:pt>
    <dgm:pt modelId="{18BCF81E-FF49-4A88-A9F6-CB6A425872B4}" type="pres">
      <dgm:prSet presAssocID="{1275E5F0-A3BF-42B7-8D11-D58DA1F706FF}" presName="root2" presStyleCnt="0"/>
      <dgm:spPr/>
    </dgm:pt>
    <dgm:pt modelId="{80B1AB28-67F1-417B-BD64-E772D5049030}" type="pres">
      <dgm:prSet presAssocID="{1275E5F0-A3BF-42B7-8D11-D58DA1F706FF}" presName="LevelTwoTextNode" presStyleLbl="node2" presStyleIdx="0" presStyleCnt="2" custScaleX="61204" custScaleY="45108" custLinFactNeighborX="-44064" custLinFactNeighborY="-1144">
        <dgm:presLayoutVars>
          <dgm:chPref val="3"/>
        </dgm:presLayoutVars>
      </dgm:prSet>
      <dgm:spPr/>
    </dgm:pt>
    <dgm:pt modelId="{9E067487-49E6-4216-BF1C-7AE8F33BEBDF}" type="pres">
      <dgm:prSet presAssocID="{1275E5F0-A3BF-42B7-8D11-D58DA1F706FF}" presName="level3hierChild" presStyleCnt="0"/>
      <dgm:spPr/>
    </dgm:pt>
    <dgm:pt modelId="{A29757C9-D6EE-4507-A84F-8EA7021D1353}" type="pres">
      <dgm:prSet presAssocID="{72631932-B913-4FCD-9CAE-7171C1766215}" presName="conn2-1" presStyleLbl="parChTrans1D3" presStyleIdx="0" presStyleCnt="9"/>
      <dgm:spPr/>
    </dgm:pt>
    <dgm:pt modelId="{78F4C6DB-51C7-497E-828B-47D7DC5869CE}" type="pres">
      <dgm:prSet presAssocID="{72631932-B913-4FCD-9CAE-7171C1766215}" presName="connTx" presStyleLbl="parChTrans1D3" presStyleIdx="0" presStyleCnt="9"/>
      <dgm:spPr/>
    </dgm:pt>
    <dgm:pt modelId="{E312ABEC-FC5B-46EA-92C8-A3B101B24946}" type="pres">
      <dgm:prSet presAssocID="{2CC58C47-8A5B-4679-94F2-3E9FB723B521}" presName="root2" presStyleCnt="0"/>
      <dgm:spPr/>
    </dgm:pt>
    <dgm:pt modelId="{A4553773-501D-43F5-BC21-0ECD30335875}" type="pres">
      <dgm:prSet presAssocID="{2CC58C47-8A5B-4679-94F2-3E9FB723B521}" presName="LevelTwoTextNode" presStyleLbl="node3" presStyleIdx="0" presStyleCnt="9" custScaleX="112947" custScaleY="42986" custLinFactNeighborX="-2684" custLinFactNeighborY="-161">
        <dgm:presLayoutVars>
          <dgm:chPref val="3"/>
        </dgm:presLayoutVars>
      </dgm:prSet>
      <dgm:spPr/>
    </dgm:pt>
    <dgm:pt modelId="{B3DDF6DC-6FD5-4EEC-B01F-83A80D0F2655}" type="pres">
      <dgm:prSet presAssocID="{2CC58C47-8A5B-4679-94F2-3E9FB723B521}" presName="level3hierChild" presStyleCnt="0"/>
      <dgm:spPr/>
    </dgm:pt>
    <dgm:pt modelId="{3643FCBD-272B-4C3A-9E37-987BF3B3983F}" type="pres">
      <dgm:prSet presAssocID="{70FBA2FD-2A58-4C14-97ED-A1645B6FCF91}" presName="conn2-1" presStyleLbl="parChTrans1D4" presStyleIdx="0" presStyleCnt="6"/>
      <dgm:spPr/>
    </dgm:pt>
    <dgm:pt modelId="{DACB0BCB-7E60-4D8F-92F9-CD7C947B3E46}" type="pres">
      <dgm:prSet presAssocID="{70FBA2FD-2A58-4C14-97ED-A1645B6FCF91}" presName="connTx" presStyleLbl="parChTrans1D4" presStyleIdx="0" presStyleCnt="6"/>
      <dgm:spPr/>
    </dgm:pt>
    <dgm:pt modelId="{A51CCB36-394D-4FE7-9FBF-77CB9AFED91C}" type="pres">
      <dgm:prSet presAssocID="{A4EC90A1-8F05-499A-B379-F029B8CA7563}" presName="root2" presStyleCnt="0"/>
      <dgm:spPr/>
    </dgm:pt>
    <dgm:pt modelId="{B0C5ABEF-1D80-4645-933B-48609FDF239C}" type="pres">
      <dgm:prSet presAssocID="{A4EC90A1-8F05-499A-B379-F029B8CA7563}" presName="LevelTwoTextNode" presStyleLbl="node4" presStyleIdx="0" presStyleCnt="6" custScaleX="40177" custScaleY="30058">
        <dgm:presLayoutVars>
          <dgm:chPref val="3"/>
        </dgm:presLayoutVars>
      </dgm:prSet>
      <dgm:spPr/>
    </dgm:pt>
    <dgm:pt modelId="{118FACF4-EA9E-4860-A940-2CC7119CAA18}" type="pres">
      <dgm:prSet presAssocID="{A4EC90A1-8F05-499A-B379-F029B8CA7563}" presName="level3hierChild" presStyleCnt="0"/>
      <dgm:spPr/>
    </dgm:pt>
    <dgm:pt modelId="{020F185B-D3C8-4E2E-AD2D-305EA24AFE32}" type="pres">
      <dgm:prSet presAssocID="{122976CD-1E74-47FE-91DF-8E1F21F89C1D}" presName="conn2-1" presStyleLbl="parChTrans1D4" presStyleIdx="1" presStyleCnt="6"/>
      <dgm:spPr/>
    </dgm:pt>
    <dgm:pt modelId="{6E41EA9F-9CF2-4CC2-B55A-6875B7E2C194}" type="pres">
      <dgm:prSet presAssocID="{122976CD-1E74-47FE-91DF-8E1F21F89C1D}" presName="connTx" presStyleLbl="parChTrans1D4" presStyleIdx="1" presStyleCnt="6"/>
      <dgm:spPr/>
    </dgm:pt>
    <dgm:pt modelId="{17CBB3F9-D4D2-435D-8B6A-6A94DA7E3D7B}" type="pres">
      <dgm:prSet presAssocID="{33E3473C-0742-4DFB-AFC0-C343F4867B49}" presName="root2" presStyleCnt="0"/>
      <dgm:spPr/>
    </dgm:pt>
    <dgm:pt modelId="{9A153412-F0A6-4546-BE8C-5ED0432CD34F}" type="pres">
      <dgm:prSet presAssocID="{33E3473C-0742-4DFB-AFC0-C343F4867B49}" presName="LevelTwoTextNode" presStyleLbl="node4" presStyleIdx="1" presStyleCnt="6" custScaleX="40177" custScaleY="30012">
        <dgm:presLayoutVars>
          <dgm:chPref val="3"/>
        </dgm:presLayoutVars>
      </dgm:prSet>
      <dgm:spPr/>
    </dgm:pt>
    <dgm:pt modelId="{5553008B-0BD9-4483-B1B2-54B36F69D1AA}" type="pres">
      <dgm:prSet presAssocID="{33E3473C-0742-4DFB-AFC0-C343F4867B49}" presName="level3hierChild" presStyleCnt="0"/>
      <dgm:spPr/>
    </dgm:pt>
    <dgm:pt modelId="{4CF897D8-8F34-4289-8D1E-CD4E51CB5D22}" type="pres">
      <dgm:prSet presAssocID="{9800F692-BC81-4E9B-85F7-861E83CB5A5C}" presName="conn2-1" presStyleLbl="parChTrans1D4" presStyleIdx="2" presStyleCnt="6"/>
      <dgm:spPr/>
    </dgm:pt>
    <dgm:pt modelId="{7B5D2A28-BB3A-4168-A321-036E71145C58}" type="pres">
      <dgm:prSet presAssocID="{9800F692-BC81-4E9B-85F7-861E83CB5A5C}" presName="connTx" presStyleLbl="parChTrans1D4" presStyleIdx="2" presStyleCnt="6"/>
      <dgm:spPr/>
    </dgm:pt>
    <dgm:pt modelId="{53BCDC8B-F4A8-4BFA-917F-848BDD5963D7}" type="pres">
      <dgm:prSet presAssocID="{66C89633-0C76-4B28-AD59-B57BF2411D0E}" presName="root2" presStyleCnt="0"/>
      <dgm:spPr/>
    </dgm:pt>
    <dgm:pt modelId="{F1154E5A-0006-4ABE-ADC0-5E953402052A}" type="pres">
      <dgm:prSet presAssocID="{66C89633-0C76-4B28-AD59-B57BF2411D0E}" presName="LevelTwoTextNode" presStyleLbl="node4" presStyleIdx="2" presStyleCnt="6" custScaleX="40177" custScaleY="29966">
        <dgm:presLayoutVars>
          <dgm:chPref val="3"/>
        </dgm:presLayoutVars>
      </dgm:prSet>
      <dgm:spPr/>
    </dgm:pt>
    <dgm:pt modelId="{4DB0FA22-980C-49CA-8DB9-0D9FD1451098}" type="pres">
      <dgm:prSet presAssocID="{66C89633-0C76-4B28-AD59-B57BF2411D0E}" presName="level3hierChild" presStyleCnt="0"/>
      <dgm:spPr/>
    </dgm:pt>
    <dgm:pt modelId="{7A708746-25EE-45BA-B8DB-6F54805D3B0F}" type="pres">
      <dgm:prSet presAssocID="{3E424B3A-6047-4223-8025-B8345F89DAED}" presName="conn2-1" presStyleLbl="parChTrans1D4" presStyleIdx="3" presStyleCnt="6"/>
      <dgm:spPr/>
    </dgm:pt>
    <dgm:pt modelId="{DD9F98CD-1D9A-4D48-ACEA-3FB4E6D9E910}" type="pres">
      <dgm:prSet presAssocID="{3E424B3A-6047-4223-8025-B8345F89DAED}" presName="connTx" presStyleLbl="parChTrans1D4" presStyleIdx="3" presStyleCnt="6"/>
      <dgm:spPr/>
    </dgm:pt>
    <dgm:pt modelId="{6C98CADE-4108-4595-8B5B-D100B0F4B7C6}" type="pres">
      <dgm:prSet presAssocID="{B6D49261-C356-4180-B1E1-41EEB2A0DD36}" presName="root2" presStyleCnt="0"/>
      <dgm:spPr/>
    </dgm:pt>
    <dgm:pt modelId="{4DF7F545-2E44-4C1C-8D9A-16B190C755DA}" type="pres">
      <dgm:prSet presAssocID="{B6D49261-C356-4180-B1E1-41EEB2A0DD36}" presName="LevelTwoTextNode" presStyleLbl="node4" presStyleIdx="3" presStyleCnt="6" custScaleX="40177" custScaleY="28912">
        <dgm:presLayoutVars>
          <dgm:chPref val="3"/>
        </dgm:presLayoutVars>
      </dgm:prSet>
      <dgm:spPr/>
    </dgm:pt>
    <dgm:pt modelId="{148DBA7A-C493-40EA-ADBD-888855359070}" type="pres">
      <dgm:prSet presAssocID="{B6D49261-C356-4180-B1E1-41EEB2A0DD36}" presName="level3hierChild" presStyleCnt="0"/>
      <dgm:spPr/>
    </dgm:pt>
    <dgm:pt modelId="{B8B6A2C8-7E46-4333-ADEF-318A0D0F505D}" type="pres">
      <dgm:prSet presAssocID="{A34F81E9-D335-4375-A766-ED63D6E73E97}" presName="conn2-1" presStyleLbl="parChTrans1D3" presStyleIdx="1" presStyleCnt="9"/>
      <dgm:spPr/>
    </dgm:pt>
    <dgm:pt modelId="{0B0A0D76-F2AF-4FDA-9A62-BA75ECE436A4}" type="pres">
      <dgm:prSet presAssocID="{A34F81E9-D335-4375-A766-ED63D6E73E97}" presName="connTx" presStyleLbl="parChTrans1D3" presStyleIdx="1" presStyleCnt="9"/>
      <dgm:spPr/>
    </dgm:pt>
    <dgm:pt modelId="{B4761BB3-5BA3-458C-81F1-913607225558}" type="pres">
      <dgm:prSet presAssocID="{4DC823D6-B616-4A21-A345-520180643164}" presName="root2" presStyleCnt="0"/>
      <dgm:spPr/>
    </dgm:pt>
    <dgm:pt modelId="{CFE73535-E5CA-4A60-AC46-E2B53C7F535B}" type="pres">
      <dgm:prSet presAssocID="{4DC823D6-B616-4A21-A345-520180643164}" presName="LevelTwoTextNode" presStyleLbl="node3" presStyleIdx="1" presStyleCnt="9" custScaleX="112947" custScaleY="70907" custLinFactNeighborX="-2716">
        <dgm:presLayoutVars>
          <dgm:chPref val="3"/>
        </dgm:presLayoutVars>
      </dgm:prSet>
      <dgm:spPr/>
    </dgm:pt>
    <dgm:pt modelId="{28205FF4-E24D-43AF-A8CB-2736A9298859}" type="pres">
      <dgm:prSet presAssocID="{4DC823D6-B616-4A21-A345-520180643164}" presName="level3hierChild" presStyleCnt="0"/>
      <dgm:spPr/>
    </dgm:pt>
    <dgm:pt modelId="{04DDF47A-2274-4595-A1BC-9EBD0FE88953}" type="pres">
      <dgm:prSet presAssocID="{5F15524E-FB18-4D86-A63A-EC817E0CECB7}" presName="conn2-1" presStyleLbl="parChTrans1D3" presStyleIdx="2" presStyleCnt="9"/>
      <dgm:spPr/>
    </dgm:pt>
    <dgm:pt modelId="{9C140AE3-7A16-4DFD-B9CB-4454877AB0BB}" type="pres">
      <dgm:prSet presAssocID="{5F15524E-FB18-4D86-A63A-EC817E0CECB7}" presName="connTx" presStyleLbl="parChTrans1D3" presStyleIdx="2" presStyleCnt="9"/>
      <dgm:spPr/>
    </dgm:pt>
    <dgm:pt modelId="{E3A2776C-861F-4EED-AC3A-E33C939F7F92}" type="pres">
      <dgm:prSet presAssocID="{AD1333EF-17EF-47BE-8C17-521287080FA0}" presName="root2" presStyleCnt="0"/>
      <dgm:spPr/>
    </dgm:pt>
    <dgm:pt modelId="{EF2C788F-1099-48B6-8F68-9718BA7C7868}" type="pres">
      <dgm:prSet presAssocID="{AD1333EF-17EF-47BE-8C17-521287080FA0}" presName="LevelTwoTextNode" presStyleLbl="node3" presStyleIdx="2" presStyleCnt="9" custScaleX="112947" custScaleY="39909" custLinFactNeighborX="-2716">
        <dgm:presLayoutVars>
          <dgm:chPref val="3"/>
        </dgm:presLayoutVars>
      </dgm:prSet>
      <dgm:spPr/>
    </dgm:pt>
    <dgm:pt modelId="{33C61BCB-4A93-4307-9689-D2B5712EEB69}" type="pres">
      <dgm:prSet presAssocID="{AD1333EF-17EF-47BE-8C17-521287080FA0}" presName="level3hierChild" presStyleCnt="0"/>
      <dgm:spPr/>
    </dgm:pt>
    <dgm:pt modelId="{91A99D79-0CD1-4B10-9589-36AA61A55C7B}" type="pres">
      <dgm:prSet presAssocID="{E96EA8C0-E5B2-4EF8-8D8E-67C86533E55F}" presName="conn2-1" presStyleLbl="parChTrans1D3" presStyleIdx="3" presStyleCnt="9"/>
      <dgm:spPr/>
    </dgm:pt>
    <dgm:pt modelId="{8814E725-7830-469A-92E3-523583FD21B2}" type="pres">
      <dgm:prSet presAssocID="{E96EA8C0-E5B2-4EF8-8D8E-67C86533E55F}" presName="connTx" presStyleLbl="parChTrans1D3" presStyleIdx="3" presStyleCnt="9"/>
      <dgm:spPr/>
    </dgm:pt>
    <dgm:pt modelId="{01834E51-6A5D-465A-A17C-8CAEACF7F24D}" type="pres">
      <dgm:prSet presAssocID="{CD8725E0-71A3-40B8-89A3-D9CBC67D9E18}" presName="root2" presStyleCnt="0"/>
      <dgm:spPr/>
    </dgm:pt>
    <dgm:pt modelId="{AA8B0DB5-6805-4C0B-81A7-74147E87AD16}" type="pres">
      <dgm:prSet presAssocID="{CD8725E0-71A3-40B8-89A3-D9CBC67D9E18}" presName="LevelTwoTextNode" presStyleLbl="node3" presStyleIdx="3" presStyleCnt="9" custScaleX="112947" custScaleY="41654" custLinFactNeighborX="-2716">
        <dgm:presLayoutVars>
          <dgm:chPref val="3"/>
        </dgm:presLayoutVars>
      </dgm:prSet>
      <dgm:spPr/>
    </dgm:pt>
    <dgm:pt modelId="{781E69DC-A651-4841-AD45-40F6FD157888}" type="pres">
      <dgm:prSet presAssocID="{CD8725E0-71A3-40B8-89A3-D9CBC67D9E18}" presName="level3hierChild" presStyleCnt="0"/>
      <dgm:spPr/>
    </dgm:pt>
    <dgm:pt modelId="{F0FDE430-EDA6-4933-8B4F-DC61842077D3}" type="pres">
      <dgm:prSet presAssocID="{BE4797C3-896B-4682-A216-0F54986DAD86}" presName="conn2-1" presStyleLbl="parChTrans1D4" presStyleIdx="4" presStyleCnt="6"/>
      <dgm:spPr/>
    </dgm:pt>
    <dgm:pt modelId="{6EE042D7-63F1-4A38-B834-1D0D06D50F3D}" type="pres">
      <dgm:prSet presAssocID="{BE4797C3-896B-4682-A216-0F54986DAD86}" presName="connTx" presStyleLbl="parChTrans1D4" presStyleIdx="4" presStyleCnt="6"/>
      <dgm:spPr/>
    </dgm:pt>
    <dgm:pt modelId="{4A57F3CE-9262-459D-A388-3152E6411753}" type="pres">
      <dgm:prSet presAssocID="{CB2C8ED6-A485-40CD-89CE-E78B376C19C2}" presName="root2" presStyleCnt="0"/>
      <dgm:spPr/>
    </dgm:pt>
    <dgm:pt modelId="{E07146CD-8175-44A4-951F-22752480546A}" type="pres">
      <dgm:prSet presAssocID="{CB2C8ED6-A485-40CD-89CE-E78B376C19C2}" presName="LevelTwoTextNode" presStyleLbl="node4" presStyleIdx="4" presStyleCnt="6" custScaleX="60616" custScaleY="43140" custLinFactNeighborX="-10107">
        <dgm:presLayoutVars>
          <dgm:chPref val="3"/>
        </dgm:presLayoutVars>
      </dgm:prSet>
      <dgm:spPr/>
    </dgm:pt>
    <dgm:pt modelId="{54D40840-7403-4475-B384-E54628310D5A}" type="pres">
      <dgm:prSet presAssocID="{CB2C8ED6-A485-40CD-89CE-E78B376C19C2}" presName="level3hierChild" presStyleCnt="0"/>
      <dgm:spPr/>
    </dgm:pt>
    <dgm:pt modelId="{1D48CB47-C2C0-4F7B-A892-C261F29453BE}" type="pres">
      <dgm:prSet presAssocID="{C34FC704-325F-4908-B7EC-31DD592799DC}" presName="conn2-1" presStyleLbl="parChTrans1D4" presStyleIdx="5" presStyleCnt="6"/>
      <dgm:spPr/>
    </dgm:pt>
    <dgm:pt modelId="{CE42929A-FAA7-421D-A1CB-3B6E8C23118F}" type="pres">
      <dgm:prSet presAssocID="{C34FC704-325F-4908-B7EC-31DD592799DC}" presName="connTx" presStyleLbl="parChTrans1D4" presStyleIdx="5" presStyleCnt="6"/>
      <dgm:spPr/>
    </dgm:pt>
    <dgm:pt modelId="{BB39DC05-6E89-4623-8C02-CB42CC2AB770}" type="pres">
      <dgm:prSet presAssocID="{B31E051E-66ED-451D-9D32-74C526C2FEFE}" presName="root2" presStyleCnt="0"/>
      <dgm:spPr/>
    </dgm:pt>
    <dgm:pt modelId="{1E945326-7375-44DA-BA9E-03170D8138A2}" type="pres">
      <dgm:prSet presAssocID="{B31E051E-66ED-451D-9D32-74C526C2FEFE}" presName="LevelTwoTextNode" presStyleLbl="node4" presStyleIdx="5" presStyleCnt="6" custScaleX="57181" custScaleY="43140" custLinFactNeighborX="-18609">
        <dgm:presLayoutVars>
          <dgm:chPref val="3"/>
        </dgm:presLayoutVars>
      </dgm:prSet>
      <dgm:spPr/>
    </dgm:pt>
    <dgm:pt modelId="{1027D097-5AFF-48EE-A433-E99EA34DCB84}" type="pres">
      <dgm:prSet presAssocID="{B31E051E-66ED-451D-9D32-74C526C2FEFE}" presName="level3hierChild" presStyleCnt="0"/>
      <dgm:spPr/>
    </dgm:pt>
    <dgm:pt modelId="{807CFF0E-BFB9-4601-ADAC-EC490897DBDB}" type="pres">
      <dgm:prSet presAssocID="{2F8AE22E-00CF-4651-AF53-CE189FDFB0EB}" presName="conn2-1" presStyleLbl="parChTrans1D3" presStyleIdx="4" presStyleCnt="9"/>
      <dgm:spPr/>
    </dgm:pt>
    <dgm:pt modelId="{075A677E-8AEC-4C21-A177-7B3228426B2F}" type="pres">
      <dgm:prSet presAssocID="{2F8AE22E-00CF-4651-AF53-CE189FDFB0EB}" presName="connTx" presStyleLbl="parChTrans1D3" presStyleIdx="4" presStyleCnt="9"/>
      <dgm:spPr/>
    </dgm:pt>
    <dgm:pt modelId="{A547AA36-D2AB-4CEF-BA9E-A79858FF81B1}" type="pres">
      <dgm:prSet presAssocID="{1554D029-31BE-49BC-A81E-DFA78A381AFC}" presName="root2" presStyleCnt="0"/>
      <dgm:spPr/>
    </dgm:pt>
    <dgm:pt modelId="{7BA2A5AD-70AB-4AB4-8DA8-AA4559B335CD}" type="pres">
      <dgm:prSet presAssocID="{1554D029-31BE-49BC-A81E-DFA78A381AFC}" presName="LevelTwoTextNode" presStyleLbl="node3" presStyleIdx="4" presStyleCnt="9" custScaleX="112947" custScaleY="40846" custLinFactNeighborX="-2716">
        <dgm:presLayoutVars>
          <dgm:chPref val="3"/>
        </dgm:presLayoutVars>
      </dgm:prSet>
      <dgm:spPr/>
    </dgm:pt>
    <dgm:pt modelId="{18AA6D24-AE02-433B-9A59-60AA20A6219F}" type="pres">
      <dgm:prSet presAssocID="{1554D029-31BE-49BC-A81E-DFA78A381AFC}" presName="level3hierChild" presStyleCnt="0"/>
      <dgm:spPr/>
    </dgm:pt>
    <dgm:pt modelId="{50C5EFF2-4E79-4E4B-AD4A-4AFED0E26996}" type="pres">
      <dgm:prSet presAssocID="{F5BB7E5B-02C1-4E48-9C9E-765CCD37D5B5}" presName="conn2-1" presStyleLbl="parChTrans1D3" presStyleIdx="5" presStyleCnt="9"/>
      <dgm:spPr/>
    </dgm:pt>
    <dgm:pt modelId="{CD4580EC-40DE-4A2F-B259-BE59F04394F2}" type="pres">
      <dgm:prSet presAssocID="{F5BB7E5B-02C1-4E48-9C9E-765CCD37D5B5}" presName="connTx" presStyleLbl="parChTrans1D3" presStyleIdx="5" presStyleCnt="9"/>
      <dgm:spPr/>
    </dgm:pt>
    <dgm:pt modelId="{52B4F70B-80F3-41D5-8B48-5BB6F8E6923E}" type="pres">
      <dgm:prSet presAssocID="{CA9BDD70-322E-44B3-863D-046B1226858A}" presName="root2" presStyleCnt="0"/>
      <dgm:spPr/>
    </dgm:pt>
    <dgm:pt modelId="{489F4279-9576-4144-A579-80B84491084F}" type="pres">
      <dgm:prSet presAssocID="{CA9BDD70-322E-44B3-863D-046B1226858A}" presName="LevelTwoTextNode" presStyleLbl="node3" presStyleIdx="5" presStyleCnt="9" custScaleX="112947" custScaleY="42227" custLinFactNeighborX="-2716">
        <dgm:presLayoutVars>
          <dgm:chPref val="3"/>
        </dgm:presLayoutVars>
      </dgm:prSet>
      <dgm:spPr/>
    </dgm:pt>
    <dgm:pt modelId="{CB1C29DE-C8C2-4D86-83E9-FDB940D08829}" type="pres">
      <dgm:prSet presAssocID="{CA9BDD70-322E-44B3-863D-046B1226858A}" presName="level3hierChild" presStyleCnt="0"/>
      <dgm:spPr/>
    </dgm:pt>
    <dgm:pt modelId="{2D0C0215-7E36-446A-A368-2EEF98D77689}" type="pres">
      <dgm:prSet presAssocID="{3F444F65-4B47-464D-B690-20CDE4E99859}" presName="conn2-1" presStyleLbl="parChTrans1D3" presStyleIdx="6" presStyleCnt="9"/>
      <dgm:spPr/>
    </dgm:pt>
    <dgm:pt modelId="{7CC52AA9-35FA-42CC-9443-3430CBF4CC4E}" type="pres">
      <dgm:prSet presAssocID="{3F444F65-4B47-464D-B690-20CDE4E99859}" presName="connTx" presStyleLbl="parChTrans1D3" presStyleIdx="6" presStyleCnt="9"/>
      <dgm:spPr/>
    </dgm:pt>
    <dgm:pt modelId="{AD819D4A-1531-40AF-B830-C4746D2806CF}" type="pres">
      <dgm:prSet presAssocID="{C0FD34ED-BC05-46D5-92B1-932C50FD0AF1}" presName="root2" presStyleCnt="0"/>
      <dgm:spPr/>
    </dgm:pt>
    <dgm:pt modelId="{FE441B8C-6346-4E3D-9558-6B66EB45494F}" type="pres">
      <dgm:prSet presAssocID="{C0FD34ED-BC05-46D5-92B1-932C50FD0AF1}" presName="LevelTwoTextNode" presStyleLbl="node3" presStyleIdx="6" presStyleCnt="9" custScaleX="117202" custScaleY="66146" custLinFactNeighborX="-2716">
        <dgm:presLayoutVars>
          <dgm:chPref val="3"/>
        </dgm:presLayoutVars>
      </dgm:prSet>
      <dgm:spPr/>
    </dgm:pt>
    <dgm:pt modelId="{CD4652E9-845C-43F2-8F94-881FE6295D53}" type="pres">
      <dgm:prSet presAssocID="{C0FD34ED-BC05-46D5-92B1-932C50FD0AF1}" presName="level3hierChild" presStyleCnt="0"/>
      <dgm:spPr/>
    </dgm:pt>
    <dgm:pt modelId="{A7B97C40-5CD7-48C4-8A7E-08A6493D2692}" type="pres">
      <dgm:prSet presAssocID="{0304F8EB-5993-4F16-BCC2-720158266D4B}" presName="conn2-1" presStyleLbl="parChTrans1D2" presStyleIdx="1" presStyleCnt="2"/>
      <dgm:spPr/>
    </dgm:pt>
    <dgm:pt modelId="{09989421-581A-4505-8C23-AFD5936DA759}" type="pres">
      <dgm:prSet presAssocID="{0304F8EB-5993-4F16-BCC2-720158266D4B}" presName="connTx" presStyleLbl="parChTrans1D2" presStyleIdx="1" presStyleCnt="2"/>
      <dgm:spPr/>
    </dgm:pt>
    <dgm:pt modelId="{F61B43EF-E30F-46F3-A5F1-35730C6AE825}" type="pres">
      <dgm:prSet presAssocID="{96FB3D93-8170-47C4-B0F3-F139373D8852}" presName="root2" presStyleCnt="0"/>
      <dgm:spPr/>
    </dgm:pt>
    <dgm:pt modelId="{2DBB0DAE-DB28-42A6-96CD-39F39475748A}" type="pres">
      <dgm:prSet presAssocID="{96FB3D93-8170-47C4-B0F3-F139373D8852}" presName="LevelTwoTextNode" presStyleLbl="node2" presStyleIdx="1" presStyleCnt="2" custScaleX="61204" custScaleY="36517" custLinFactNeighborX="-44064" custLinFactNeighborY="-1144">
        <dgm:presLayoutVars>
          <dgm:chPref val="3"/>
        </dgm:presLayoutVars>
      </dgm:prSet>
      <dgm:spPr/>
    </dgm:pt>
    <dgm:pt modelId="{3B1CFE18-3F7A-4576-A8FE-694C767D6747}" type="pres">
      <dgm:prSet presAssocID="{96FB3D93-8170-47C4-B0F3-F139373D8852}" presName="level3hierChild" presStyleCnt="0"/>
      <dgm:spPr/>
    </dgm:pt>
    <dgm:pt modelId="{F474A3ED-EEEF-4DE5-AFDF-A40BD0205D02}" type="pres">
      <dgm:prSet presAssocID="{AAB06D8C-7028-4F2E-BAF2-65B6B5E9E1D4}" presName="conn2-1" presStyleLbl="parChTrans1D3" presStyleIdx="7" presStyleCnt="9"/>
      <dgm:spPr/>
    </dgm:pt>
    <dgm:pt modelId="{54D383D1-5F93-436C-8F8C-C675C65C119D}" type="pres">
      <dgm:prSet presAssocID="{AAB06D8C-7028-4F2E-BAF2-65B6B5E9E1D4}" presName="connTx" presStyleLbl="parChTrans1D3" presStyleIdx="7" presStyleCnt="9"/>
      <dgm:spPr/>
    </dgm:pt>
    <dgm:pt modelId="{972AC41F-F085-4A22-8B69-3EF25DD8D91B}" type="pres">
      <dgm:prSet presAssocID="{7AC92B45-65B7-4782-9801-5CBA85C85324}" presName="root2" presStyleCnt="0"/>
      <dgm:spPr/>
    </dgm:pt>
    <dgm:pt modelId="{D00B262C-AA15-461E-9EF7-B55DC4C649DB}" type="pres">
      <dgm:prSet presAssocID="{7AC92B45-65B7-4782-9801-5CBA85C85324}" presName="LevelTwoTextNode" presStyleLbl="node3" presStyleIdx="7" presStyleCnt="9" custScaleX="112947" custScaleY="41934" custLinFactNeighborX="-2716">
        <dgm:presLayoutVars>
          <dgm:chPref val="3"/>
        </dgm:presLayoutVars>
      </dgm:prSet>
      <dgm:spPr/>
    </dgm:pt>
    <dgm:pt modelId="{05341AEE-1846-40B4-9D23-2B525A1BA709}" type="pres">
      <dgm:prSet presAssocID="{7AC92B45-65B7-4782-9801-5CBA85C85324}" presName="level3hierChild" presStyleCnt="0"/>
      <dgm:spPr/>
    </dgm:pt>
    <dgm:pt modelId="{6C40B4E0-59E0-440B-A6FA-F0E785953BA7}" type="pres">
      <dgm:prSet presAssocID="{421F3304-A722-4582-AC55-F22DEAD81B1D}" presName="conn2-1" presStyleLbl="parChTrans1D3" presStyleIdx="8" presStyleCnt="9"/>
      <dgm:spPr/>
    </dgm:pt>
    <dgm:pt modelId="{F3D9EDDC-9500-457C-8449-55E6677F33A3}" type="pres">
      <dgm:prSet presAssocID="{421F3304-A722-4582-AC55-F22DEAD81B1D}" presName="connTx" presStyleLbl="parChTrans1D3" presStyleIdx="8" presStyleCnt="9"/>
      <dgm:spPr/>
    </dgm:pt>
    <dgm:pt modelId="{85472B96-0BE1-45C3-BCC5-3ACCBB8688A6}" type="pres">
      <dgm:prSet presAssocID="{37EAECF1-E192-444E-94BD-1B5CD913E739}" presName="root2" presStyleCnt="0"/>
      <dgm:spPr/>
    </dgm:pt>
    <dgm:pt modelId="{3847ECAA-88F1-4DF0-B0F2-37549B09BC12}" type="pres">
      <dgm:prSet presAssocID="{37EAECF1-E192-444E-94BD-1B5CD913E739}" presName="LevelTwoTextNode" presStyleLbl="node3" presStyleIdx="8" presStyleCnt="9" custScaleX="112947" custScaleY="59745" custLinFactNeighborX="-2716">
        <dgm:presLayoutVars>
          <dgm:chPref val="3"/>
        </dgm:presLayoutVars>
      </dgm:prSet>
      <dgm:spPr/>
    </dgm:pt>
    <dgm:pt modelId="{B16EDBEE-4A24-4A89-B409-5835AFB9C935}" type="pres">
      <dgm:prSet presAssocID="{37EAECF1-E192-444E-94BD-1B5CD913E739}" presName="level3hierChild" presStyleCnt="0"/>
      <dgm:spPr/>
    </dgm:pt>
  </dgm:ptLst>
  <dgm:cxnLst>
    <dgm:cxn modelId="{E0A16801-4110-4B88-B961-B76BE0451EB0}" type="presOf" srcId="{4DC823D6-B616-4A21-A345-520180643164}" destId="{CFE73535-E5CA-4A60-AC46-E2B53C7F535B}" srcOrd="0" destOrd="0" presId="urn:microsoft.com/office/officeart/2005/8/layout/hierarchy2"/>
    <dgm:cxn modelId="{94190903-8D60-4E1C-9A00-5E773A93EFD8}" type="presOf" srcId="{CB2C8ED6-A485-40CD-89CE-E78B376C19C2}" destId="{E07146CD-8175-44A4-951F-22752480546A}" srcOrd="0" destOrd="0" presId="urn:microsoft.com/office/officeart/2005/8/layout/hierarchy2"/>
    <dgm:cxn modelId="{A8939A09-7966-46F6-B67D-CDA6F35F36A2}" type="presOf" srcId="{1C1371E4-0EA3-4208-856E-ABD44935C22B}" destId="{99096FE1-9CB3-42A8-8F21-097C2A2CE660}" srcOrd="0" destOrd="0" presId="urn:microsoft.com/office/officeart/2005/8/layout/hierarchy2"/>
    <dgm:cxn modelId="{690ECA0C-1AD4-4746-A090-C8F4CA4E56A6}" type="presOf" srcId="{3E424B3A-6047-4223-8025-B8345F89DAED}" destId="{7A708746-25EE-45BA-B8DB-6F54805D3B0F}" srcOrd="0" destOrd="0" presId="urn:microsoft.com/office/officeart/2005/8/layout/hierarchy2"/>
    <dgm:cxn modelId="{50759D11-83DB-4AB9-9BA3-BCEB26C21FA6}" srcId="{1275E5F0-A3BF-42B7-8D11-D58DA1F706FF}" destId="{4DC823D6-B616-4A21-A345-520180643164}" srcOrd="1" destOrd="0" parTransId="{A34F81E9-D335-4375-A766-ED63D6E73E97}" sibTransId="{248284D5-2A1F-4AE0-AD5B-62B3595C2BA2}"/>
    <dgm:cxn modelId="{91A0B213-3D96-4B24-8EDE-3937D9AC4E83}" type="presOf" srcId="{A34F81E9-D335-4375-A766-ED63D6E73E97}" destId="{B8B6A2C8-7E46-4333-ADEF-318A0D0F505D}" srcOrd="0" destOrd="0" presId="urn:microsoft.com/office/officeart/2005/8/layout/hierarchy2"/>
    <dgm:cxn modelId="{C7FADA14-3090-4868-A929-CBDD9F4A63F8}" type="presOf" srcId="{72631932-B913-4FCD-9CAE-7171C1766215}" destId="{A29757C9-D6EE-4507-A84F-8EA7021D1353}" srcOrd="0" destOrd="0" presId="urn:microsoft.com/office/officeart/2005/8/layout/hierarchy2"/>
    <dgm:cxn modelId="{E8A5061A-8796-46F0-91B9-126DEC3FCD1C}" type="presOf" srcId="{A4EC90A1-8F05-499A-B379-F029B8CA7563}" destId="{B0C5ABEF-1D80-4645-933B-48609FDF239C}" srcOrd="0" destOrd="0" presId="urn:microsoft.com/office/officeart/2005/8/layout/hierarchy2"/>
    <dgm:cxn modelId="{A5488D31-3F6B-4152-93C5-086E0497E06D}" type="presOf" srcId="{BE4797C3-896B-4682-A216-0F54986DAD86}" destId="{6EE042D7-63F1-4A38-B834-1D0D06D50F3D}" srcOrd="1" destOrd="0" presId="urn:microsoft.com/office/officeart/2005/8/layout/hierarchy2"/>
    <dgm:cxn modelId="{FC553534-DA78-4603-B70E-8F2558A7752F}" type="presOf" srcId="{C34FC704-325F-4908-B7EC-31DD592799DC}" destId="{CE42929A-FAA7-421D-A1CB-3B6E8C23118F}" srcOrd="1" destOrd="0" presId="urn:microsoft.com/office/officeart/2005/8/layout/hierarchy2"/>
    <dgm:cxn modelId="{9623C934-06D5-4709-BE98-2759E9EA26E6}" type="presOf" srcId="{BE4797C3-896B-4682-A216-0F54986DAD86}" destId="{F0FDE430-EDA6-4933-8B4F-DC61842077D3}" srcOrd="0" destOrd="0" presId="urn:microsoft.com/office/officeart/2005/8/layout/hierarchy2"/>
    <dgm:cxn modelId="{1D07653E-96C4-490A-ABC8-6EEAD2F03338}" srcId="{B7598378-1595-4635-93F8-E2C0D7CA05CC}" destId="{1C1371E4-0EA3-4208-856E-ABD44935C22B}" srcOrd="0" destOrd="0" parTransId="{62330B05-4161-4DFD-B8A8-F02CD5F9BD6F}" sibTransId="{BCE6DDC7-1EB2-493A-B79B-B990529B3A19}"/>
    <dgm:cxn modelId="{2E24713E-DF19-4855-9DE8-09F0E5117734}" type="presOf" srcId="{421F3304-A722-4582-AC55-F22DEAD81B1D}" destId="{F3D9EDDC-9500-457C-8449-55E6677F33A3}" srcOrd="1" destOrd="0" presId="urn:microsoft.com/office/officeart/2005/8/layout/hierarchy2"/>
    <dgm:cxn modelId="{68DB2C3F-6C69-44D9-A1B2-4CF57BD530D6}" srcId="{1275E5F0-A3BF-42B7-8D11-D58DA1F706FF}" destId="{C0FD34ED-BC05-46D5-92B1-932C50FD0AF1}" srcOrd="6" destOrd="0" parTransId="{3F444F65-4B47-464D-B690-20CDE4E99859}" sibTransId="{1CCC7542-AF06-4581-90A9-684B26534365}"/>
    <dgm:cxn modelId="{9E4A905E-AB19-4E68-A175-35D3756D6A5C}" type="presOf" srcId="{E96EA8C0-E5B2-4EF8-8D8E-67C86533E55F}" destId="{91A99D79-0CD1-4B10-9589-36AA61A55C7B}" srcOrd="0" destOrd="0" presId="urn:microsoft.com/office/officeart/2005/8/layout/hierarchy2"/>
    <dgm:cxn modelId="{86E6365F-8A68-4744-9768-E74E617BDA06}" type="presOf" srcId="{D52E8221-3A0A-49CE-B729-F11761B0A398}" destId="{1DD7D883-E80E-44BC-BB63-DE206E1E7D2F}" srcOrd="1" destOrd="0" presId="urn:microsoft.com/office/officeart/2005/8/layout/hierarchy2"/>
    <dgm:cxn modelId="{29E57F60-A721-4FC9-9160-C0DFF1047D44}" type="presOf" srcId="{2F8AE22E-00CF-4651-AF53-CE189FDFB0EB}" destId="{075A677E-8AEC-4C21-A177-7B3228426B2F}" srcOrd="1" destOrd="0" presId="urn:microsoft.com/office/officeart/2005/8/layout/hierarchy2"/>
    <dgm:cxn modelId="{55C16F41-5890-48DA-9005-C4019ABF90E7}" type="presOf" srcId="{421F3304-A722-4582-AC55-F22DEAD81B1D}" destId="{6C40B4E0-59E0-440B-A6FA-F0E785953BA7}" srcOrd="0" destOrd="0" presId="urn:microsoft.com/office/officeart/2005/8/layout/hierarchy2"/>
    <dgm:cxn modelId="{C5D7A541-8FCF-4480-B9D4-40EB85C28F26}" type="presOf" srcId="{70FBA2FD-2A58-4C14-97ED-A1645B6FCF91}" destId="{3643FCBD-272B-4C3A-9E37-987BF3B3983F}" srcOrd="0" destOrd="0" presId="urn:microsoft.com/office/officeart/2005/8/layout/hierarchy2"/>
    <dgm:cxn modelId="{89008444-7774-4248-BA80-839B4EFB3CC5}" type="presOf" srcId="{1275E5F0-A3BF-42B7-8D11-D58DA1F706FF}" destId="{80B1AB28-67F1-417B-BD64-E772D5049030}" srcOrd="0" destOrd="0" presId="urn:microsoft.com/office/officeart/2005/8/layout/hierarchy2"/>
    <dgm:cxn modelId="{F8406346-06BC-4E9A-9803-2F78AB004C24}" type="presOf" srcId="{1554D029-31BE-49BC-A81E-DFA78A381AFC}" destId="{7BA2A5AD-70AB-4AB4-8DA8-AA4559B335CD}" srcOrd="0" destOrd="0" presId="urn:microsoft.com/office/officeart/2005/8/layout/hierarchy2"/>
    <dgm:cxn modelId="{8BF75569-60EE-46A8-B070-F5DAF674716A}" type="presOf" srcId="{37EAECF1-E192-444E-94BD-1B5CD913E739}" destId="{3847ECAA-88F1-4DF0-B0F2-37549B09BC12}" srcOrd="0" destOrd="0" presId="urn:microsoft.com/office/officeart/2005/8/layout/hierarchy2"/>
    <dgm:cxn modelId="{3E748369-8754-4DD6-BBA0-E24ACCA4C11A}" type="presOf" srcId="{F5BB7E5B-02C1-4E48-9C9E-765CCD37D5B5}" destId="{50C5EFF2-4E79-4E4B-AD4A-4AFED0E26996}" srcOrd="0" destOrd="0" presId="urn:microsoft.com/office/officeart/2005/8/layout/hierarchy2"/>
    <dgm:cxn modelId="{F06DF24A-DE93-41C6-9701-B41335E2938C}" srcId="{1275E5F0-A3BF-42B7-8D11-D58DA1F706FF}" destId="{CD8725E0-71A3-40B8-89A3-D9CBC67D9E18}" srcOrd="3" destOrd="0" parTransId="{E96EA8C0-E5B2-4EF8-8D8E-67C86533E55F}" sibTransId="{60A07FB4-00C0-4B0F-8C8D-EE6DE8C220C9}"/>
    <dgm:cxn modelId="{0A5B1E6B-FA3B-43DB-A317-7C5F58A0B306}" srcId="{2CC58C47-8A5B-4679-94F2-3E9FB723B521}" destId="{66C89633-0C76-4B28-AD59-B57BF2411D0E}" srcOrd="2" destOrd="0" parTransId="{9800F692-BC81-4E9B-85F7-861E83CB5A5C}" sibTransId="{4A812F76-704B-4B0D-8D23-2F56680265FE}"/>
    <dgm:cxn modelId="{7BE95A6B-1D77-41AC-9E75-1A79644CD147}" srcId="{2CC58C47-8A5B-4679-94F2-3E9FB723B521}" destId="{B6D49261-C356-4180-B1E1-41EEB2A0DD36}" srcOrd="3" destOrd="0" parTransId="{3E424B3A-6047-4223-8025-B8345F89DAED}" sibTransId="{E24A5EDB-EEDA-4285-A20E-74B4DA232C06}"/>
    <dgm:cxn modelId="{D7798E4C-E007-4D95-8BDD-0B28EA9BA4A9}" srcId="{CB2C8ED6-A485-40CD-89CE-E78B376C19C2}" destId="{B31E051E-66ED-451D-9D32-74C526C2FEFE}" srcOrd="0" destOrd="0" parTransId="{C34FC704-325F-4908-B7EC-31DD592799DC}" sibTransId="{A14AD71D-74E6-41C4-9959-66B533217E1C}"/>
    <dgm:cxn modelId="{7B81BC6D-B3AB-4175-9D35-4710A3DAF728}" type="presOf" srcId="{D52E8221-3A0A-49CE-B729-F11761B0A398}" destId="{F3D252F4-0814-4A2E-B3F7-E1DF4F4274FD}" srcOrd="0" destOrd="0" presId="urn:microsoft.com/office/officeart/2005/8/layout/hierarchy2"/>
    <dgm:cxn modelId="{A7CA3A4E-43EC-44CF-864D-61D5EFC8A038}" type="presOf" srcId="{33E3473C-0742-4DFB-AFC0-C343F4867B49}" destId="{9A153412-F0A6-4546-BE8C-5ED0432CD34F}" srcOrd="0" destOrd="0" presId="urn:microsoft.com/office/officeart/2005/8/layout/hierarchy2"/>
    <dgm:cxn modelId="{CDB9DB6F-83C0-446B-A712-DD34C9CF9E43}" type="presOf" srcId="{5F15524E-FB18-4D86-A63A-EC817E0CECB7}" destId="{9C140AE3-7A16-4DFD-B9CB-4454877AB0BB}" srcOrd="1" destOrd="0" presId="urn:microsoft.com/office/officeart/2005/8/layout/hierarchy2"/>
    <dgm:cxn modelId="{D4DEF04F-97C8-4213-B5D0-04DD95C4EE2D}" srcId="{1275E5F0-A3BF-42B7-8D11-D58DA1F706FF}" destId="{2CC58C47-8A5B-4679-94F2-3E9FB723B521}" srcOrd="0" destOrd="0" parTransId="{72631932-B913-4FCD-9CAE-7171C1766215}" sibTransId="{60417CFB-6280-4008-B5D7-66FFD9DB3ECE}"/>
    <dgm:cxn modelId="{09140670-475C-4C31-9E10-620EB67A057E}" type="presOf" srcId="{2CC58C47-8A5B-4679-94F2-3E9FB723B521}" destId="{A4553773-501D-43F5-BC21-0ECD30335875}" srcOrd="0" destOrd="0" presId="urn:microsoft.com/office/officeart/2005/8/layout/hierarchy2"/>
    <dgm:cxn modelId="{BA855051-3EDD-4AEA-A119-3F9DE182311A}" type="presOf" srcId="{CD8725E0-71A3-40B8-89A3-D9CBC67D9E18}" destId="{AA8B0DB5-6805-4C0B-81A7-74147E87AD16}" srcOrd="0" destOrd="0" presId="urn:microsoft.com/office/officeart/2005/8/layout/hierarchy2"/>
    <dgm:cxn modelId="{82AD9755-7423-4B82-9D16-13C3E927BB63}" srcId="{1275E5F0-A3BF-42B7-8D11-D58DA1F706FF}" destId="{1554D029-31BE-49BC-A81E-DFA78A381AFC}" srcOrd="4" destOrd="0" parTransId="{2F8AE22E-00CF-4651-AF53-CE189FDFB0EB}" sibTransId="{0C7A8C26-D665-44D4-B230-28AF2D56E479}"/>
    <dgm:cxn modelId="{53C92D57-7F12-44D3-8DEA-2DBAEB63BC66}" type="presOf" srcId="{9800F692-BC81-4E9B-85F7-861E83CB5A5C}" destId="{4CF897D8-8F34-4289-8D1E-CD4E51CB5D22}" srcOrd="0" destOrd="0" presId="urn:microsoft.com/office/officeart/2005/8/layout/hierarchy2"/>
    <dgm:cxn modelId="{8BE5BC57-5BA2-4D00-9403-C49E80285504}" type="presOf" srcId="{7AC92B45-65B7-4782-9801-5CBA85C85324}" destId="{D00B262C-AA15-461E-9EF7-B55DC4C649DB}" srcOrd="0" destOrd="0" presId="urn:microsoft.com/office/officeart/2005/8/layout/hierarchy2"/>
    <dgm:cxn modelId="{B555DF78-DF82-494A-A72C-1341788A0288}" srcId="{1275E5F0-A3BF-42B7-8D11-D58DA1F706FF}" destId="{AD1333EF-17EF-47BE-8C17-521287080FA0}" srcOrd="2" destOrd="0" parTransId="{5F15524E-FB18-4D86-A63A-EC817E0CECB7}" sibTransId="{8968CE6E-043A-4B87-953C-18427F6E3832}"/>
    <dgm:cxn modelId="{7CAB3E79-C2DE-400F-ADF1-844D424CFFA6}" type="presOf" srcId="{122976CD-1E74-47FE-91DF-8E1F21F89C1D}" destId="{6E41EA9F-9CF2-4CC2-B55A-6875B7E2C194}" srcOrd="1" destOrd="0" presId="urn:microsoft.com/office/officeart/2005/8/layout/hierarchy2"/>
    <dgm:cxn modelId="{9DA2107A-EE9B-4FA9-9639-A5187445E2E8}" srcId="{96FB3D93-8170-47C4-B0F3-F139373D8852}" destId="{37EAECF1-E192-444E-94BD-1B5CD913E739}" srcOrd="1" destOrd="0" parTransId="{421F3304-A722-4582-AC55-F22DEAD81B1D}" sibTransId="{A0458BAD-EAEC-49A0-94EE-229E775CF037}"/>
    <dgm:cxn modelId="{0FD7467B-5AA9-4199-AD9A-C17CCE6DAB25}" type="presOf" srcId="{F5BB7E5B-02C1-4E48-9C9E-765CCD37D5B5}" destId="{CD4580EC-40DE-4A2F-B259-BE59F04394F2}" srcOrd="1" destOrd="0" presId="urn:microsoft.com/office/officeart/2005/8/layout/hierarchy2"/>
    <dgm:cxn modelId="{3031C57B-517D-40B3-864B-FF87AC101D27}" type="presOf" srcId="{3E424B3A-6047-4223-8025-B8345F89DAED}" destId="{DD9F98CD-1D9A-4D48-ACEA-3FB4E6D9E910}" srcOrd="1" destOrd="0" presId="urn:microsoft.com/office/officeart/2005/8/layout/hierarchy2"/>
    <dgm:cxn modelId="{2E71B47C-102D-4232-B7C1-0FB2A797DE0B}" type="presOf" srcId="{2F8AE22E-00CF-4651-AF53-CE189FDFB0EB}" destId="{807CFF0E-BFB9-4601-ADAC-EC490897DBDB}" srcOrd="0" destOrd="0" presId="urn:microsoft.com/office/officeart/2005/8/layout/hierarchy2"/>
    <dgm:cxn modelId="{F89FB37E-EDE2-4C63-9F67-61980896533E}" type="presOf" srcId="{66C89633-0C76-4B28-AD59-B57BF2411D0E}" destId="{F1154E5A-0006-4ABE-ADC0-5E953402052A}" srcOrd="0" destOrd="0" presId="urn:microsoft.com/office/officeart/2005/8/layout/hierarchy2"/>
    <dgm:cxn modelId="{BD184C82-F71A-48A9-90DB-39623502FA69}" type="presOf" srcId="{B6D49261-C356-4180-B1E1-41EEB2A0DD36}" destId="{4DF7F545-2E44-4C1C-8D9A-16B190C755DA}" srcOrd="0" destOrd="0" presId="urn:microsoft.com/office/officeart/2005/8/layout/hierarchy2"/>
    <dgm:cxn modelId="{96CE0A8A-A27D-40D7-B5FA-BD1AC08DD4CD}" type="presOf" srcId="{72631932-B913-4FCD-9CAE-7171C1766215}" destId="{78F4C6DB-51C7-497E-828B-47D7DC5869CE}" srcOrd="1" destOrd="0" presId="urn:microsoft.com/office/officeart/2005/8/layout/hierarchy2"/>
    <dgm:cxn modelId="{5B072F8A-667D-4459-A076-488CA3A55034}" srcId="{1C1371E4-0EA3-4208-856E-ABD44935C22B}" destId="{96FB3D93-8170-47C4-B0F3-F139373D8852}" srcOrd="1" destOrd="0" parTransId="{0304F8EB-5993-4F16-BCC2-720158266D4B}" sibTransId="{184359B2-FF82-4A8C-A513-75CD404DE375}"/>
    <dgm:cxn modelId="{A734F48D-B7B2-4C44-9E45-707C78BFC433}" type="presOf" srcId="{3F444F65-4B47-464D-B690-20CDE4E99859}" destId="{7CC52AA9-35FA-42CC-9443-3430CBF4CC4E}" srcOrd="1" destOrd="0" presId="urn:microsoft.com/office/officeart/2005/8/layout/hierarchy2"/>
    <dgm:cxn modelId="{D796F68D-D108-441D-BD7A-CDADE6251013}" type="presOf" srcId="{0304F8EB-5993-4F16-BCC2-720158266D4B}" destId="{A7B97C40-5CD7-48C4-8A7E-08A6493D2692}" srcOrd="0" destOrd="0" presId="urn:microsoft.com/office/officeart/2005/8/layout/hierarchy2"/>
    <dgm:cxn modelId="{5138568F-852A-4D38-93CA-B629F9EE2B11}" type="presOf" srcId="{AAB06D8C-7028-4F2E-BAF2-65B6B5E9E1D4}" destId="{54D383D1-5F93-436C-8F8C-C675C65C119D}" srcOrd="1" destOrd="0" presId="urn:microsoft.com/office/officeart/2005/8/layout/hierarchy2"/>
    <dgm:cxn modelId="{EFCA8D94-68C8-4595-B14D-C252C3D69AD9}" type="presOf" srcId="{B31E051E-66ED-451D-9D32-74C526C2FEFE}" destId="{1E945326-7375-44DA-BA9E-03170D8138A2}" srcOrd="0" destOrd="0" presId="urn:microsoft.com/office/officeart/2005/8/layout/hierarchy2"/>
    <dgm:cxn modelId="{2A3E2197-806E-4BD0-983A-1F9E865899E7}" type="presOf" srcId="{C0FD34ED-BC05-46D5-92B1-932C50FD0AF1}" destId="{FE441B8C-6346-4E3D-9558-6B66EB45494F}" srcOrd="0" destOrd="0" presId="urn:microsoft.com/office/officeart/2005/8/layout/hierarchy2"/>
    <dgm:cxn modelId="{C3FE9B97-435A-425B-A2C4-2E894B315EA9}" type="presOf" srcId="{0304F8EB-5993-4F16-BCC2-720158266D4B}" destId="{09989421-581A-4505-8C23-AFD5936DA759}" srcOrd="1" destOrd="0" presId="urn:microsoft.com/office/officeart/2005/8/layout/hierarchy2"/>
    <dgm:cxn modelId="{22C1F497-5BBA-4CE5-923A-E951C5E68FA9}" type="presOf" srcId="{70FBA2FD-2A58-4C14-97ED-A1645B6FCF91}" destId="{DACB0BCB-7E60-4D8F-92F9-CD7C947B3E46}" srcOrd="1" destOrd="0" presId="urn:microsoft.com/office/officeart/2005/8/layout/hierarchy2"/>
    <dgm:cxn modelId="{4B68B298-3179-4422-9D82-0F410054D7B7}" srcId="{2CC58C47-8A5B-4679-94F2-3E9FB723B521}" destId="{A4EC90A1-8F05-499A-B379-F029B8CA7563}" srcOrd="0" destOrd="0" parTransId="{70FBA2FD-2A58-4C14-97ED-A1645B6FCF91}" sibTransId="{E7DAD901-34B5-4859-92B5-E8E041A98836}"/>
    <dgm:cxn modelId="{91B17AAA-9B93-4F3C-8325-42B9AE830C62}" type="presOf" srcId="{5F15524E-FB18-4D86-A63A-EC817E0CECB7}" destId="{04DDF47A-2274-4595-A1BC-9EBD0FE88953}" srcOrd="0" destOrd="0" presId="urn:microsoft.com/office/officeart/2005/8/layout/hierarchy2"/>
    <dgm:cxn modelId="{BF6949AB-8435-4D79-AA43-09CE6364FD90}" type="presOf" srcId="{96FB3D93-8170-47C4-B0F3-F139373D8852}" destId="{2DBB0DAE-DB28-42A6-96CD-39F39475748A}" srcOrd="0" destOrd="0" presId="urn:microsoft.com/office/officeart/2005/8/layout/hierarchy2"/>
    <dgm:cxn modelId="{1142D1B6-C846-411D-ADFC-F64762304A45}" srcId="{96FB3D93-8170-47C4-B0F3-F139373D8852}" destId="{7AC92B45-65B7-4782-9801-5CBA85C85324}" srcOrd="0" destOrd="0" parTransId="{AAB06D8C-7028-4F2E-BAF2-65B6B5E9E1D4}" sibTransId="{7AF7F902-938B-4690-B55D-13DA9F597DD3}"/>
    <dgm:cxn modelId="{6DAAEAB8-10F3-4400-BCB5-91330ACFD28E}" type="presOf" srcId="{AAB06D8C-7028-4F2E-BAF2-65B6B5E9E1D4}" destId="{F474A3ED-EEEF-4DE5-AFDF-A40BD0205D02}" srcOrd="0" destOrd="0" presId="urn:microsoft.com/office/officeart/2005/8/layout/hierarchy2"/>
    <dgm:cxn modelId="{981A10BC-3618-4DE0-A4D1-0B75B0863A34}" type="presOf" srcId="{AD1333EF-17EF-47BE-8C17-521287080FA0}" destId="{EF2C788F-1099-48B6-8F68-9718BA7C7868}" srcOrd="0" destOrd="0" presId="urn:microsoft.com/office/officeart/2005/8/layout/hierarchy2"/>
    <dgm:cxn modelId="{3CC582BC-96BE-4B06-B817-2A6126E8DE6E}" type="presOf" srcId="{3F444F65-4B47-464D-B690-20CDE4E99859}" destId="{2D0C0215-7E36-446A-A368-2EEF98D77689}" srcOrd="0" destOrd="0" presId="urn:microsoft.com/office/officeart/2005/8/layout/hierarchy2"/>
    <dgm:cxn modelId="{EAEFE1BD-279B-416A-8DB2-EFD69DBDB075}" type="presOf" srcId="{CA9BDD70-322E-44B3-863D-046B1226858A}" destId="{489F4279-9576-4144-A579-80B84491084F}" srcOrd="0" destOrd="0" presId="urn:microsoft.com/office/officeart/2005/8/layout/hierarchy2"/>
    <dgm:cxn modelId="{B9E477C1-5211-4612-83AB-BE9E5B7B1827}" srcId="{2CC58C47-8A5B-4679-94F2-3E9FB723B521}" destId="{33E3473C-0742-4DFB-AFC0-C343F4867B49}" srcOrd="1" destOrd="0" parTransId="{122976CD-1E74-47FE-91DF-8E1F21F89C1D}" sibTransId="{3FDFDA32-37B0-424D-B73D-5C67A84028BC}"/>
    <dgm:cxn modelId="{86D8F6C1-7C8E-4858-9DC6-BFBCF79B44A5}" type="presOf" srcId="{E96EA8C0-E5B2-4EF8-8D8E-67C86533E55F}" destId="{8814E725-7830-469A-92E3-523583FD21B2}" srcOrd="1" destOrd="0" presId="urn:microsoft.com/office/officeart/2005/8/layout/hierarchy2"/>
    <dgm:cxn modelId="{B20952C3-156A-4622-B1E4-0D4227496FC0}" srcId="{1C1371E4-0EA3-4208-856E-ABD44935C22B}" destId="{1275E5F0-A3BF-42B7-8D11-D58DA1F706FF}" srcOrd="0" destOrd="0" parTransId="{D52E8221-3A0A-49CE-B729-F11761B0A398}" sibTransId="{0A2F5A06-51DF-4AED-A270-C7C93F0F23DD}"/>
    <dgm:cxn modelId="{F0CF28DB-4BDC-43D6-B761-57CD3EEBA847}" type="presOf" srcId="{9800F692-BC81-4E9B-85F7-861E83CB5A5C}" destId="{7B5D2A28-BB3A-4168-A321-036E71145C58}" srcOrd="1" destOrd="0" presId="urn:microsoft.com/office/officeart/2005/8/layout/hierarchy2"/>
    <dgm:cxn modelId="{53C122DC-76B9-4AE9-A616-CBAF13E43FDF}" type="presOf" srcId="{C34FC704-325F-4908-B7EC-31DD592799DC}" destId="{1D48CB47-C2C0-4F7B-A892-C261F29453BE}" srcOrd="0" destOrd="0" presId="urn:microsoft.com/office/officeart/2005/8/layout/hierarchy2"/>
    <dgm:cxn modelId="{5607E0DD-0ADF-430D-B493-831454504B01}" srcId="{1275E5F0-A3BF-42B7-8D11-D58DA1F706FF}" destId="{CA9BDD70-322E-44B3-863D-046B1226858A}" srcOrd="5" destOrd="0" parTransId="{F5BB7E5B-02C1-4E48-9C9E-765CCD37D5B5}" sibTransId="{8D548FF8-E290-4321-BE8F-F94D5C0E48F8}"/>
    <dgm:cxn modelId="{AAF5FBE0-87D7-4095-84C4-4BAF1BEE220C}" type="presOf" srcId="{B7598378-1595-4635-93F8-E2C0D7CA05CC}" destId="{A81DFDDB-F031-4B7F-836F-45C43D2EEFD1}" srcOrd="0" destOrd="0" presId="urn:microsoft.com/office/officeart/2005/8/layout/hierarchy2"/>
    <dgm:cxn modelId="{86CFF9E7-8EF3-467E-BF5E-335BCB047C8F}" type="presOf" srcId="{A34F81E9-D335-4375-A766-ED63D6E73E97}" destId="{0B0A0D76-F2AF-4FDA-9A62-BA75ECE436A4}" srcOrd="1" destOrd="0" presId="urn:microsoft.com/office/officeart/2005/8/layout/hierarchy2"/>
    <dgm:cxn modelId="{CF8111E8-E55D-4B7C-B528-B543A2D9DFBA}" srcId="{CD8725E0-71A3-40B8-89A3-D9CBC67D9E18}" destId="{CB2C8ED6-A485-40CD-89CE-E78B376C19C2}" srcOrd="0" destOrd="0" parTransId="{BE4797C3-896B-4682-A216-0F54986DAD86}" sibTransId="{AE45D48C-6F0C-492E-A70E-B0E1CDCDC833}"/>
    <dgm:cxn modelId="{A1A5CCF2-4BB0-43D5-A173-BB78D803EC1F}" type="presOf" srcId="{122976CD-1E74-47FE-91DF-8E1F21F89C1D}" destId="{020F185B-D3C8-4E2E-AD2D-305EA24AFE32}" srcOrd="0" destOrd="0" presId="urn:microsoft.com/office/officeart/2005/8/layout/hierarchy2"/>
    <dgm:cxn modelId="{C0CFDEF0-727B-45F1-B624-04DB643D63EC}" type="presParOf" srcId="{A81DFDDB-F031-4B7F-836F-45C43D2EEFD1}" destId="{2F58AAD9-90E7-4E68-9404-67A01A4CBB1A}" srcOrd="0" destOrd="0" presId="urn:microsoft.com/office/officeart/2005/8/layout/hierarchy2"/>
    <dgm:cxn modelId="{3D697AA7-4921-4FCA-A5E9-F6162A2F352C}" type="presParOf" srcId="{2F58AAD9-90E7-4E68-9404-67A01A4CBB1A}" destId="{99096FE1-9CB3-42A8-8F21-097C2A2CE660}" srcOrd="0" destOrd="0" presId="urn:microsoft.com/office/officeart/2005/8/layout/hierarchy2"/>
    <dgm:cxn modelId="{0E614349-714C-4939-8CB9-61FC689E90A8}" type="presParOf" srcId="{2F58AAD9-90E7-4E68-9404-67A01A4CBB1A}" destId="{F5B66F52-2A89-4170-9C6A-20909E8E83FE}" srcOrd="1" destOrd="0" presId="urn:microsoft.com/office/officeart/2005/8/layout/hierarchy2"/>
    <dgm:cxn modelId="{351EEE3C-7EA3-4C36-8CA0-36CC173D9FDE}" type="presParOf" srcId="{F5B66F52-2A89-4170-9C6A-20909E8E83FE}" destId="{F3D252F4-0814-4A2E-B3F7-E1DF4F4274FD}" srcOrd="0" destOrd="0" presId="urn:microsoft.com/office/officeart/2005/8/layout/hierarchy2"/>
    <dgm:cxn modelId="{F3A1910D-2270-4150-8285-81F4FE7FE19D}" type="presParOf" srcId="{F3D252F4-0814-4A2E-B3F7-E1DF4F4274FD}" destId="{1DD7D883-E80E-44BC-BB63-DE206E1E7D2F}" srcOrd="0" destOrd="0" presId="urn:microsoft.com/office/officeart/2005/8/layout/hierarchy2"/>
    <dgm:cxn modelId="{89C82AA2-8149-4BC3-BA7B-8379499362D4}" type="presParOf" srcId="{F5B66F52-2A89-4170-9C6A-20909E8E83FE}" destId="{18BCF81E-FF49-4A88-A9F6-CB6A425872B4}" srcOrd="1" destOrd="0" presId="urn:microsoft.com/office/officeart/2005/8/layout/hierarchy2"/>
    <dgm:cxn modelId="{895C9063-6D35-4D8D-AA7A-F867DC01FF7D}" type="presParOf" srcId="{18BCF81E-FF49-4A88-A9F6-CB6A425872B4}" destId="{80B1AB28-67F1-417B-BD64-E772D5049030}" srcOrd="0" destOrd="0" presId="urn:microsoft.com/office/officeart/2005/8/layout/hierarchy2"/>
    <dgm:cxn modelId="{97EB7223-2C7D-4607-866E-DA0F880659D3}" type="presParOf" srcId="{18BCF81E-FF49-4A88-A9F6-CB6A425872B4}" destId="{9E067487-49E6-4216-BF1C-7AE8F33BEBDF}" srcOrd="1" destOrd="0" presId="urn:microsoft.com/office/officeart/2005/8/layout/hierarchy2"/>
    <dgm:cxn modelId="{DF255758-6D85-4AB7-BB27-5ABBAE33B199}" type="presParOf" srcId="{9E067487-49E6-4216-BF1C-7AE8F33BEBDF}" destId="{A29757C9-D6EE-4507-A84F-8EA7021D1353}" srcOrd="0" destOrd="0" presId="urn:microsoft.com/office/officeart/2005/8/layout/hierarchy2"/>
    <dgm:cxn modelId="{B4A96800-A7F5-4A73-84C2-1C848727708B}" type="presParOf" srcId="{A29757C9-D6EE-4507-A84F-8EA7021D1353}" destId="{78F4C6DB-51C7-497E-828B-47D7DC5869CE}" srcOrd="0" destOrd="0" presId="urn:microsoft.com/office/officeart/2005/8/layout/hierarchy2"/>
    <dgm:cxn modelId="{49A4826C-D646-499E-9839-AC892FF6DDF8}" type="presParOf" srcId="{9E067487-49E6-4216-BF1C-7AE8F33BEBDF}" destId="{E312ABEC-FC5B-46EA-92C8-A3B101B24946}" srcOrd="1" destOrd="0" presId="urn:microsoft.com/office/officeart/2005/8/layout/hierarchy2"/>
    <dgm:cxn modelId="{B4C1C884-C655-4DEB-8DEF-2BC7B454DD6C}" type="presParOf" srcId="{E312ABEC-FC5B-46EA-92C8-A3B101B24946}" destId="{A4553773-501D-43F5-BC21-0ECD30335875}" srcOrd="0" destOrd="0" presId="urn:microsoft.com/office/officeart/2005/8/layout/hierarchy2"/>
    <dgm:cxn modelId="{6849206D-CDF7-4DCA-81EB-C7E19E7D6DFA}" type="presParOf" srcId="{E312ABEC-FC5B-46EA-92C8-A3B101B24946}" destId="{B3DDF6DC-6FD5-4EEC-B01F-83A80D0F2655}" srcOrd="1" destOrd="0" presId="urn:microsoft.com/office/officeart/2005/8/layout/hierarchy2"/>
    <dgm:cxn modelId="{E4F3056E-DEF3-4304-80ED-59C24CF99633}" type="presParOf" srcId="{B3DDF6DC-6FD5-4EEC-B01F-83A80D0F2655}" destId="{3643FCBD-272B-4C3A-9E37-987BF3B3983F}" srcOrd="0" destOrd="0" presId="urn:microsoft.com/office/officeart/2005/8/layout/hierarchy2"/>
    <dgm:cxn modelId="{29820E80-A4E7-4F55-9E1F-0A44D810124C}" type="presParOf" srcId="{3643FCBD-272B-4C3A-9E37-987BF3B3983F}" destId="{DACB0BCB-7E60-4D8F-92F9-CD7C947B3E46}" srcOrd="0" destOrd="0" presId="urn:microsoft.com/office/officeart/2005/8/layout/hierarchy2"/>
    <dgm:cxn modelId="{567E5DD3-5B28-49A1-BB0B-D5CCDE0FFED8}" type="presParOf" srcId="{B3DDF6DC-6FD5-4EEC-B01F-83A80D0F2655}" destId="{A51CCB36-394D-4FE7-9FBF-77CB9AFED91C}" srcOrd="1" destOrd="0" presId="urn:microsoft.com/office/officeart/2005/8/layout/hierarchy2"/>
    <dgm:cxn modelId="{F7506266-2ADC-4635-BCF1-71B50133ACC2}" type="presParOf" srcId="{A51CCB36-394D-4FE7-9FBF-77CB9AFED91C}" destId="{B0C5ABEF-1D80-4645-933B-48609FDF239C}" srcOrd="0" destOrd="0" presId="urn:microsoft.com/office/officeart/2005/8/layout/hierarchy2"/>
    <dgm:cxn modelId="{BCFE8ABD-941A-434C-BBC9-249F0142BB88}" type="presParOf" srcId="{A51CCB36-394D-4FE7-9FBF-77CB9AFED91C}" destId="{118FACF4-EA9E-4860-A940-2CC7119CAA18}" srcOrd="1" destOrd="0" presId="urn:microsoft.com/office/officeart/2005/8/layout/hierarchy2"/>
    <dgm:cxn modelId="{D785ABD2-9111-47DA-86D1-5EC05787EC72}" type="presParOf" srcId="{B3DDF6DC-6FD5-4EEC-B01F-83A80D0F2655}" destId="{020F185B-D3C8-4E2E-AD2D-305EA24AFE32}" srcOrd="2" destOrd="0" presId="urn:microsoft.com/office/officeart/2005/8/layout/hierarchy2"/>
    <dgm:cxn modelId="{BE0688F1-C2CC-4EBF-A2E9-59A6B6D7E254}" type="presParOf" srcId="{020F185B-D3C8-4E2E-AD2D-305EA24AFE32}" destId="{6E41EA9F-9CF2-4CC2-B55A-6875B7E2C194}" srcOrd="0" destOrd="0" presId="urn:microsoft.com/office/officeart/2005/8/layout/hierarchy2"/>
    <dgm:cxn modelId="{52B43652-4E57-4DF4-8141-D9976A16B010}" type="presParOf" srcId="{B3DDF6DC-6FD5-4EEC-B01F-83A80D0F2655}" destId="{17CBB3F9-D4D2-435D-8B6A-6A94DA7E3D7B}" srcOrd="3" destOrd="0" presId="urn:microsoft.com/office/officeart/2005/8/layout/hierarchy2"/>
    <dgm:cxn modelId="{86DE2C04-176C-43DF-A3D2-FDDF0373654C}" type="presParOf" srcId="{17CBB3F9-D4D2-435D-8B6A-6A94DA7E3D7B}" destId="{9A153412-F0A6-4546-BE8C-5ED0432CD34F}" srcOrd="0" destOrd="0" presId="urn:microsoft.com/office/officeart/2005/8/layout/hierarchy2"/>
    <dgm:cxn modelId="{D37A19EC-BEC3-4554-9A0F-9DD9585F5D16}" type="presParOf" srcId="{17CBB3F9-D4D2-435D-8B6A-6A94DA7E3D7B}" destId="{5553008B-0BD9-4483-B1B2-54B36F69D1AA}" srcOrd="1" destOrd="0" presId="urn:microsoft.com/office/officeart/2005/8/layout/hierarchy2"/>
    <dgm:cxn modelId="{5D5E7CFF-F573-42DB-A894-9FA5F1838562}" type="presParOf" srcId="{B3DDF6DC-6FD5-4EEC-B01F-83A80D0F2655}" destId="{4CF897D8-8F34-4289-8D1E-CD4E51CB5D22}" srcOrd="4" destOrd="0" presId="urn:microsoft.com/office/officeart/2005/8/layout/hierarchy2"/>
    <dgm:cxn modelId="{1EE81730-04FB-4436-8F8F-5E6F717F15F7}" type="presParOf" srcId="{4CF897D8-8F34-4289-8D1E-CD4E51CB5D22}" destId="{7B5D2A28-BB3A-4168-A321-036E71145C58}" srcOrd="0" destOrd="0" presId="urn:microsoft.com/office/officeart/2005/8/layout/hierarchy2"/>
    <dgm:cxn modelId="{AA723EFB-B1AA-4E81-8303-87AEE65CBE42}" type="presParOf" srcId="{B3DDF6DC-6FD5-4EEC-B01F-83A80D0F2655}" destId="{53BCDC8B-F4A8-4BFA-917F-848BDD5963D7}" srcOrd="5" destOrd="0" presId="urn:microsoft.com/office/officeart/2005/8/layout/hierarchy2"/>
    <dgm:cxn modelId="{B2C5E8CE-45A9-4551-B4F4-7B33073F8DFB}" type="presParOf" srcId="{53BCDC8B-F4A8-4BFA-917F-848BDD5963D7}" destId="{F1154E5A-0006-4ABE-ADC0-5E953402052A}" srcOrd="0" destOrd="0" presId="urn:microsoft.com/office/officeart/2005/8/layout/hierarchy2"/>
    <dgm:cxn modelId="{4AC50F07-49A6-4E08-B417-B312EC701305}" type="presParOf" srcId="{53BCDC8B-F4A8-4BFA-917F-848BDD5963D7}" destId="{4DB0FA22-980C-49CA-8DB9-0D9FD1451098}" srcOrd="1" destOrd="0" presId="urn:microsoft.com/office/officeart/2005/8/layout/hierarchy2"/>
    <dgm:cxn modelId="{F0027229-5988-4850-8CE1-888B40330000}" type="presParOf" srcId="{B3DDF6DC-6FD5-4EEC-B01F-83A80D0F2655}" destId="{7A708746-25EE-45BA-B8DB-6F54805D3B0F}" srcOrd="6" destOrd="0" presId="urn:microsoft.com/office/officeart/2005/8/layout/hierarchy2"/>
    <dgm:cxn modelId="{02BADF3F-1637-44F4-8B8C-9A3734686F0E}" type="presParOf" srcId="{7A708746-25EE-45BA-B8DB-6F54805D3B0F}" destId="{DD9F98CD-1D9A-4D48-ACEA-3FB4E6D9E910}" srcOrd="0" destOrd="0" presId="urn:microsoft.com/office/officeart/2005/8/layout/hierarchy2"/>
    <dgm:cxn modelId="{67154B85-9496-411C-89ED-45C4780D9226}" type="presParOf" srcId="{B3DDF6DC-6FD5-4EEC-B01F-83A80D0F2655}" destId="{6C98CADE-4108-4595-8B5B-D100B0F4B7C6}" srcOrd="7" destOrd="0" presId="urn:microsoft.com/office/officeart/2005/8/layout/hierarchy2"/>
    <dgm:cxn modelId="{3D98F010-7E1E-4AE2-9853-F1C3F765092A}" type="presParOf" srcId="{6C98CADE-4108-4595-8B5B-D100B0F4B7C6}" destId="{4DF7F545-2E44-4C1C-8D9A-16B190C755DA}" srcOrd="0" destOrd="0" presId="urn:microsoft.com/office/officeart/2005/8/layout/hierarchy2"/>
    <dgm:cxn modelId="{84B0C05A-269F-4AAE-B44C-E13B0066C1BE}" type="presParOf" srcId="{6C98CADE-4108-4595-8B5B-D100B0F4B7C6}" destId="{148DBA7A-C493-40EA-ADBD-888855359070}" srcOrd="1" destOrd="0" presId="urn:microsoft.com/office/officeart/2005/8/layout/hierarchy2"/>
    <dgm:cxn modelId="{4928DCDC-DFD5-44D3-AF9B-E4CF29852828}" type="presParOf" srcId="{9E067487-49E6-4216-BF1C-7AE8F33BEBDF}" destId="{B8B6A2C8-7E46-4333-ADEF-318A0D0F505D}" srcOrd="2" destOrd="0" presId="urn:microsoft.com/office/officeart/2005/8/layout/hierarchy2"/>
    <dgm:cxn modelId="{183A766C-68EE-472E-BED4-9FAC64BAF4D2}" type="presParOf" srcId="{B8B6A2C8-7E46-4333-ADEF-318A0D0F505D}" destId="{0B0A0D76-F2AF-4FDA-9A62-BA75ECE436A4}" srcOrd="0" destOrd="0" presId="urn:microsoft.com/office/officeart/2005/8/layout/hierarchy2"/>
    <dgm:cxn modelId="{EE09DB01-A80E-4008-B809-C981E35F733C}" type="presParOf" srcId="{9E067487-49E6-4216-BF1C-7AE8F33BEBDF}" destId="{B4761BB3-5BA3-458C-81F1-913607225558}" srcOrd="3" destOrd="0" presId="urn:microsoft.com/office/officeart/2005/8/layout/hierarchy2"/>
    <dgm:cxn modelId="{F9F80B7C-BB5B-478D-B650-0C69DC3889E3}" type="presParOf" srcId="{B4761BB3-5BA3-458C-81F1-913607225558}" destId="{CFE73535-E5CA-4A60-AC46-E2B53C7F535B}" srcOrd="0" destOrd="0" presId="urn:microsoft.com/office/officeart/2005/8/layout/hierarchy2"/>
    <dgm:cxn modelId="{B1CDBA7D-4C8D-46EF-AFA5-CDD78A922ED6}" type="presParOf" srcId="{B4761BB3-5BA3-458C-81F1-913607225558}" destId="{28205FF4-E24D-43AF-A8CB-2736A9298859}" srcOrd="1" destOrd="0" presId="urn:microsoft.com/office/officeart/2005/8/layout/hierarchy2"/>
    <dgm:cxn modelId="{E427455D-F349-4149-BA7A-2698ABBD0EDE}" type="presParOf" srcId="{9E067487-49E6-4216-BF1C-7AE8F33BEBDF}" destId="{04DDF47A-2274-4595-A1BC-9EBD0FE88953}" srcOrd="4" destOrd="0" presId="urn:microsoft.com/office/officeart/2005/8/layout/hierarchy2"/>
    <dgm:cxn modelId="{EF8CAC22-74F1-4A0D-9792-9601C453F6E0}" type="presParOf" srcId="{04DDF47A-2274-4595-A1BC-9EBD0FE88953}" destId="{9C140AE3-7A16-4DFD-B9CB-4454877AB0BB}" srcOrd="0" destOrd="0" presId="urn:microsoft.com/office/officeart/2005/8/layout/hierarchy2"/>
    <dgm:cxn modelId="{C3745AB4-C399-49E8-B6D7-44D8AA157AD1}" type="presParOf" srcId="{9E067487-49E6-4216-BF1C-7AE8F33BEBDF}" destId="{E3A2776C-861F-4EED-AC3A-E33C939F7F92}" srcOrd="5" destOrd="0" presId="urn:microsoft.com/office/officeart/2005/8/layout/hierarchy2"/>
    <dgm:cxn modelId="{F853832F-73F9-4BD1-A5D0-2CA96DE49706}" type="presParOf" srcId="{E3A2776C-861F-4EED-AC3A-E33C939F7F92}" destId="{EF2C788F-1099-48B6-8F68-9718BA7C7868}" srcOrd="0" destOrd="0" presId="urn:microsoft.com/office/officeart/2005/8/layout/hierarchy2"/>
    <dgm:cxn modelId="{A3D4B746-65B3-4E67-B6D7-E37A49526EBB}" type="presParOf" srcId="{E3A2776C-861F-4EED-AC3A-E33C939F7F92}" destId="{33C61BCB-4A93-4307-9689-D2B5712EEB69}" srcOrd="1" destOrd="0" presId="urn:microsoft.com/office/officeart/2005/8/layout/hierarchy2"/>
    <dgm:cxn modelId="{F13B26CC-86A6-400D-A024-1ECCFEAE1182}" type="presParOf" srcId="{9E067487-49E6-4216-BF1C-7AE8F33BEBDF}" destId="{91A99D79-0CD1-4B10-9589-36AA61A55C7B}" srcOrd="6" destOrd="0" presId="urn:microsoft.com/office/officeart/2005/8/layout/hierarchy2"/>
    <dgm:cxn modelId="{91F49D18-6828-485C-984D-4409F2623A93}" type="presParOf" srcId="{91A99D79-0CD1-4B10-9589-36AA61A55C7B}" destId="{8814E725-7830-469A-92E3-523583FD21B2}" srcOrd="0" destOrd="0" presId="urn:microsoft.com/office/officeart/2005/8/layout/hierarchy2"/>
    <dgm:cxn modelId="{13C8A186-C9F8-4F8F-A826-01D692A328A0}" type="presParOf" srcId="{9E067487-49E6-4216-BF1C-7AE8F33BEBDF}" destId="{01834E51-6A5D-465A-A17C-8CAEACF7F24D}" srcOrd="7" destOrd="0" presId="urn:microsoft.com/office/officeart/2005/8/layout/hierarchy2"/>
    <dgm:cxn modelId="{94552C0A-0BBB-4649-8728-1C2E2F4C8154}" type="presParOf" srcId="{01834E51-6A5D-465A-A17C-8CAEACF7F24D}" destId="{AA8B0DB5-6805-4C0B-81A7-74147E87AD16}" srcOrd="0" destOrd="0" presId="urn:microsoft.com/office/officeart/2005/8/layout/hierarchy2"/>
    <dgm:cxn modelId="{A5AF64B6-F6F7-4DA1-B128-D3A8868ADBD7}" type="presParOf" srcId="{01834E51-6A5D-465A-A17C-8CAEACF7F24D}" destId="{781E69DC-A651-4841-AD45-40F6FD157888}" srcOrd="1" destOrd="0" presId="urn:microsoft.com/office/officeart/2005/8/layout/hierarchy2"/>
    <dgm:cxn modelId="{192F8341-C172-4BF3-8120-5C928902EEB5}" type="presParOf" srcId="{781E69DC-A651-4841-AD45-40F6FD157888}" destId="{F0FDE430-EDA6-4933-8B4F-DC61842077D3}" srcOrd="0" destOrd="0" presId="urn:microsoft.com/office/officeart/2005/8/layout/hierarchy2"/>
    <dgm:cxn modelId="{3BF0A0AC-21F4-4D24-A766-19938FD68353}" type="presParOf" srcId="{F0FDE430-EDA6-4933-8B4F-DC61842077D3}" destId="{6EE042D7-63F1-4A38-B834-1D0D06D50F3D}" srcOrd="0" destOrd="0" presId="urn:microsoft.com/office/officeart/2005/8/layout/hierarchy2"/>
    <dgm:cxn modelId="{9A4D36D4-26C9-4AA6-9355-4B23D54BCB42}" type="presParOf" srcId="{781E69DC-A651-4841-AD45-40F6FD157888}" destId="{4A57F3CE-9262-459D-A388-3152E6411753}" srcOrd="1" destOrd="0" presId="urn:microsoft.com/office/officeart/2005/8/layout/hierarchy2"/>
    <dgm:cxn modelId="{13895B77-378A-46B7-B894-48CBAF5992AB}" type="presParOf" srcId="{4A57F3CE-9262-459D-A388-3152E6411753}" destId="{E07146CD-8175-44A4-951F-22752480546A}" srcOrd="0" destOrd="0" presId="urn:microsoft.com/office/officeart/2005/8/layout/hierarchy2"/>
    <dgm:cxn modelId="{815FC355-60C1-4C74-B671-54DA864067CB}" type="presParOf" srcId="{4A57F3CE-9262-459D-A388-3152E6411753}" destId="{54D40840-7403-4475-B384-E54628310D5A}" srcOrd="1" destOrd="0" presId="urn:microsoft.com/office/officeart/2005/8/layout/hierarchy2"/>
    <dgm:cxn modelId="{6F11E165-C4F0-4ECA-B7D5-C576B51D7FCA}" type="presParOf" srcId="{54D40840-7403-4475-B384-E54628310D5A}" destId="{1D48CB47-C2C0-4F7B-A892-C261F29453BE}" srcOrd="0" destOrd="0" presId="urn:microsoft.com/office/officeart/2005/8/layout/hierarchy2"/>
    <dgm:cxn modelId="{001995B7-6AD5-4559-B6E2-7AE59151F673}" type="presParOf" srcId="{1D48CB47-C2C0-4F7B-A892-C261F29453BE}" destId="{CE42929A-FAA7-421D-A1CB-3B6E8C23118F}" srcOrd="0" destOrd="0" presId="urn:microsoft.com/office/officeart/2005/8/layout/hierarchy2"/>
    <dgm:cxn modelId="{84EA148F-5A3E-4D6C-A99D-A502C43D8A83}" type="presParOf" srcId="{54D40840-7403-4475-B384-E54628310D5A}" destId="{BB39DC05-6E89-4623-8C02-CB42CC2AB770}" srcOrd="1" destOrd="0" presId="urn:microsoft.com/office/officeart/2005/8/layout/hierarchy2"/>
    <dgm:cxn modelId="{D4816716-07E3-4A9F-845C-BC324DC3A49D}" type="presParOf" srcId="{BB39DC05-6E89-4623-8C02-CB42CC2AB770}" destId="{1E945326-7375-44DA-BA9E-03170D8138A2}" srcOrd="0" destOrd="0" presId="urn:microsoft.com/office/officeart/2005/8/layout/hierarchy2"/>
    <dgm:cxn modelId="{DCB71863-651C-4679-9DAE-F09DA405CA9E}" type="presParOf" srcId="{BB39DC05-6E89-4623-8C02-CB42CC2AB770}" destId="{1027D097-5AFF-48EE-A433-E99EA34DCB84}" srcOrd="1" destOrd="0" presId="urn:microsoft.com/office/officeart/2005/8/layout/hierarchy2"/>
    <dgm:cxn modelId="{692D4A2C-9973-42E8-AEC8-36DF0D0BD356}" type="presParOf" srcId="{9E067487-49E6-4216-BF1C-7AE8F33BEBDF}" destId="{807CFF0E-BFB9-4601-ADAC-EC490897DBDB}" srcOrd="8" destOrd="0" presId="urn:microsoft.com/office/officeart/2005/8/layout/hierarchy2"/>
    <dgm:cxn modelId="{9E44F504-1966-4225-9D58-F10349D2143D}" type="presParOf" srcId="{807CFF0E-BFB9-4601-ADAC-EC490897DBDB}" destId="{075A677E-8AEC-4C21-A177-7B3228426B2F}" srcOrd="0" destOrd="0" presId="urn:microsoft.com/office/officeart/2005/8/layout/hierarchy2"/>
    <dgm:cxn modelId="{0F1B6B11-E58E-4B5B-A89A-F49B15C8B003}" type="presParOf" srcId="{9E067487-49E6-4216-BF1C-7AE8F33BEBDF}" destId="{A547AA36-D2AB-4CEF-BA9E-A79858FF81B1}" srcOrd="9" destOrd="0" presId="urn:microsoft.com/office/officeart/2005/8/layout/hierarchy2"/>
    <dgm:cxn modelId="{2A9E1143-D959-4F03-A3AE-7D8AC6B744A7}" type="presParOf" srcId="{A547AA36-D2AB-4CEF-BA9E-A79858FF81B1}" destId="{7BA2A5AD-70AB-4AB4-8DA8-AA4559B335CD}" srcOrd="0" destOrd="0" presId="urn:microsoft.com/office/officeart/2005/8/layout/hierarchy2"/>
    <dgm:cxn modelId="{53723ACB-077C-428E-91FD-A8E273BD47DF}" type="presParOf" srcId="{A547AA36-D2AB-4CEF-BA9E-A79858FF81B1}" destId="{18AA6D24-AE02-433B-9A59-60AA20A6219F}" srcOrd="1" destOrd="0" presId="urn:microsoft.com/office/officeart/2005/8/layout/hierarchy2"/>
    <dgm:cxn modelId="{87455FA9-F9E1-43E4-AE42-E01C4BDD6216}" type="presParOf" srcId="{9E067487-49E6-4216-BF1C-7AE8F33BEBDF}" destId="{50C5EFF2-4E79-4E4B-AD4A-4AFED0E26996}" srcOrd="10" destOrd="0" presId="urn:microsoft.com/office/officeart/2005/8/layout/hierarchy2"/>
    <dgm:cxn modelId="{1E5AD70D-ABC4-4653-AD13-276EF21F08EB}" type="presParOf" srcId="{50C5EFF2-4E79-4E4B-AD4A-4AFED0E26996}" destId="{CD4580EC-40DE-4A2F-B259-BE59F04394F2}" srcOrd="0" destOrd="0" presId="urn:microsoft.com/office/officeart/2005/8/layout/hierarchy2"/>
    <dgm:cxn modelId="{557DC95B-D581-4634-9EE6-5AB838C462F3}" type="presParOf" srcId="{9E067487-49E6-4216-BF1C-7AE8F33BEBDF}" destId="{52B4F70B-80F3-41D5-8B48-5BB6F8E6923E}" srcOrd="11" destOrd="0" presId="urn:microsoft.com/office/officeart/2005/8/layout/hierarchy2"/>
    <dgm:cxn modelId="{E481D48B-C4E3-47A3-B315-48928D9D7F48}" type="presParOf" srcId="{52B4F70B-80F3-41D5-8B48-5BB6F8E6923E}" destId="{489F4279-9576-4144-A579-80B84491084F}" srcOrd="0" destOrd="0" presId="urn:microsoft.com/office/officeart/2005/8/layout/hierarchy2"/>
    <dgm:cxn modelId="{ACF49335-2F5C-4D0C-AE42-856AA525F123}" type="presParOf" srcId="{52B4F70B-80F3-41D5-8B48-5BB6F8E6923E}" destId="{CB1C29DE-C8C2-4D86-83E9-FDB940D08829}" srcOrd="1" destOrd="0" presId="urn:microsoft.com/office/officeart/2005/8/layout/hierarchy2"/>
    <dgm:cxn modelId="{6BB06BCE-1EB3-4546-9BBC-146E25D7B15D}" type="presParOf" srcId="{9E067487-49E6-4216-BF1C-7AE8F33BEBDF}" destId="{2D0C0215-7E36-446A-A368-2EEF98D77689}" srcOrd="12" destOrd="0" presId="urn:microsoft.com/office/officeart/2005/8/layout/hierarchy2"/>
    <dgm:cxn modelId="{372155FD-33FA-45D8-BDDB-B1EB3F5102CC}" type="presParOf" srcId="{2D0C0215-7E36-446A-A368-2EEF98D77689}" destId="{7CC52AA9-35FA-42CC-9443-3430CBF4CC4E}" srcOrd="0" destOrd="0" presId="urn:microsoft.com/office/officeart/2005/8/layout/hierarchy2"/>
    <dgm:cxn modelId="{46F10EC6-28C6-4F45-AD72-A9C5491CF638}" type="presParOf" srcId="{9E067487-49E6-4216-BF1C-7AE8F33BEBDF}" destId="{AD819D4A-1531-40AF-B830-C4746D2806CF}" srcOrd="13" destOrd="0" presId="urn:microsoft.com/office/officeart/2005/8/layout/hierarchy2"/>
    <dgm:cxn modelId="{41D8E762-8089-4532-88EF-01A26C820B35}" type="presParOf" srcId="{AD819D4A-1531-40AF-B830-C4746D2806CF}" destId="{FE441B8C-6346-4E3D-9558-6B66EB45494F}" srcOrd="0" destOrd="0" presId="urn:microsoft.com/office/officeart/2005/8/layout/hierarchy2"/>
    <dgm:cxn modelId="{22102C05-CDAD-43F0-88E7-24A9CE95E91D}" type="presParOf" srcId="{AD819D4A-1531-40AF-B830-C4746D2806CF}" destId="{CD4652E9-845C-43F2-8F94-881FE6295D53}" srcOrd="1" destOrd="0" presId="urn:microsoft.com/office/officeart/2005/8/layout/hierarchy2"/>
    <dgm:cxn modelId="{409164FA-4A5D-4A83-A985-249344DC4F3C}" type="presParOf" srcId="{F5B66F52-2A89-4170-9C6A-20909E8E83FE}" destId="{A7B97C40-5CD7-48C4-8A7E-08A6493D2692}" srcOrd="2" destOrd="0" presId="urn:microsoft.com/office/officeart/2005/8/layout/hierarchy2"/>
    <dgm:cxn modelId="{005BE2C9-44E3-4748-8E74-E72AB793541F}" type="presParOf" srcId="{A7B97C40-5CD7-48C4-8A7E-08A6493D2692}" destId="{09989421-581A-4505-8C23-AFD5936DA759}" srcOrd="0" destOrd="0" presId="urn:microsoft.com/office/officeart/2005/8/layout/hierarchy2"/>
    <dgm:cxn modelId="{7EF36073-C2C5-43EE-B43E-FC7D44DDED72}" type="presParOf" srcId="{F5B66F52-2A89-4170-9C6A-20909E8E83FE}" destId="{F61B43EF-E30F-46F3-A5F1-35730C6AE825}" srcOrd="3" destOrd="0" presId="urn:microsoft.com/office/officeart/2005/8/layout/hierarchy2"/>
    <dgm:cxn modelId="{67DCB07A-C432-4C74-8FB6-974F52D4FB1D}" type="presParOf" srcId="{F61B43EF-E30F-46F3-A5F1-35730C6AE825}" destId="{2DBB0DAE-DB28-42A6-96CD-39F39475748A}" srcOrd="0" destOrd="0" presId="urn:microsoft.com/office/officeart/2005/8/layout/hierarchy2"/>
    <dgm:cxn modelId="{544F0FEA-FA00-4006-9EB4-6E2C3C559B7B}" type="presParOf" srcId="{F61B43EF-E30F-46F3-A5F1-35730C6AE825}" destId="{3B1CFE18-3F7A-4576-A8FE-694C767D6747}" srcOrd="1" destOrd="0" presId="urn:microsoft.com/office/officeart/2005/8/layout/hierarchy2"/>
    <dgm:cxn modelId="{5933B510-B292-4F8F-860E-A7FCA9861593}" type="presParOf" srcId="{3B1CFE18-3F7A-4576-A8FE-694C767D6747}" destId="{F474A3ED-EEEF-4DE5-AFDF-A40BD0205D02}" srcOrd="0" destOrd="0" presId="urn:microsoft.com/office/officeart/2005/8/layout/hierarchy2"/>
    <dgm:cxn modelId="{AADA28CC-24C4-4F8F-B0EC-659C240B151D}" type="presParOf" srcId="{F474A3ED-EEEF-4DE5-AFDF-A40BD0205D02}" destId="{54D383D1-5F93-436C-8F8C-C675C65C119D}" srcOrd="0" destOrd="0" presId="urn:microsoft.com/office/officeart/2005/8/layout/hierarchy2"/>
    <dgm:cxn modelId="{806BF6DA-CBA3-44C1-A2AD-6E4D61A76813}" type="presParOf" srcId="{3B1CFE18-3F7A-4576-A8FE-694C767D6747}" destId="{972AC41F-F085-4A22-8B69-3EF25DD8D91B}" srcOrd="1" destOrd="0" presId="urn:microsoft.com/office/officeart/2005/8/layout/hierarchy2"/>
    <dgm:cxn modelId="{37C3BF1A-DEC4-414F-9BB9-C27CC873DB8C}" type="presParOf" srcId="{972AC41F-F085-4A22-8B69-3EF25DD8D91B}" destId="{D00B262C-AA15-461E-9EF7-B55DC4C649DB}" srcOrd="0" destOrd="0" presId="urn:microsoft.com/office/officeart/2005/8/layout/hierarchy2"/>
    <dgm:cxn modelId="{1558F527-5B49-4A8F-AF6A-24BB969D441B}" type="presParOf" srcId="{972AC41F-F085-4A22-8B69-3EF25DD8D91B}" destId="{05341AEE-1846-40B4-9D23-2B525A1BA709}" srcOrd="1" destOrd="0" presId="urn:microsoft.com/office/officeart/2005/8/layout/hierarchy2"/>
    <dgm:cxn modelId="{96C36B68-7387-4AB6-ACFD-6351BBEE39CE}" type="presParOf" srcId="{3B1CFE18-3F7A-4576-A8FE-694C767D6747}" destId="{6C40B4E0-59E0-440B-A6FA-F0E785953BA7}" srcOrd="2" destOrd="0" presId="urn:microsoft.com/office/officeart/2005/8/layout/hierarchy2"/>
    <dgm:cxn modelId="{ADFDE048-388E-4F96-BF3A-D3D89FAFC2C5}" type="presParOf" srcId="{6C40B4E0-59E0-440B-A6FA-F0E785953BA7}" destId="{F3D9EDDC-9500-457C-8449-55E6677F33A3}" srcOrd="0" destOrd="0" presId="urn:microsoft.com/office/officeart/2005/8/layout/hierarchy2"/>
    <dgm:cxn modelId="{03D51C40-EF9F-45E3-ACE3-ED8D2E714716}" type="presParOf" srcId="{3B1CFE18-3F7A-4576-A8FE-694C767D6747}" destId="{85472B96-0BE1-45C3-BCC5-3ACCBB8688A6}" srcOrd="3" destOrd="0" presId="urn:microsoft.com/office/officeart/2005/8/layout/hierarchy2"/>
    <dgm:cxn modelId="{133B488C-1E8A-4987-A804-34BE9DD649EE}" type="presParOf" srcId="{85472B96-0BE1-45C3-BCC5-3ACCBB8688A6}" destId="{3847ECAA-88F1-4DF0-B0F2-37549B09BC12}" srcOrd="0" destOrd="0" presId="urn:microsoft.com/office/officeart/2005/8/layout/hierarchy2"/>
    <dgm:cxn modelId="{A8CF10D3-0785-4F49-B06D-75D878466536}" type="presParOf" srcId="{85472B96-0BE1-45C3-BCC5-3ACCBB8688A6}" destId="{B16EDBEE-4A24-4A89-B409-5835AFB9C9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98378-1595-4635-93F8-E2C0D7CA05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71E4-0EA3-4208-856E-ABD44935C22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Non-Government</a:t>
          </a:r>
        </a:p>
      </dgm:t>
    </dgm:pt>
    <dgm:pt modelId="{62330B05-4161-4DFD-B8A8-F02CD5F9BD6F}" type="parTrans" cxnId="{1D07653E-96C4-490A-ABC8-6EEAD2F03338}">
      <dgm:prSet/>
      <dgm:spPr/>
      <dgm:t>
        <a:bodyPr/>
        <a:lstStyle/>
        <a:p>
          <a:endParaRPr lang="en-US"/>
        </a:p>
      </dgm:t>
    </dgm:pt>
    <dgm:pt modelId="{BCE6DDC7-1EB2-493A-B79B-B990529B3A19}" type="sibTrans" cxnId="{1D07653E-96C4-490A-ABC8-6EEAD2F03338}">
      <dgm:prSet/>
      <dgm:spPr/>
      <dgm:t>
        <a:bodyPr/>
        <a:lstStyle/>
        <a:p>
          <a:endParaRPr lang="en-US"/>
        </a:p>
      </dgm:t>
    </dgm:pt>
    <dgm:pt modelId="{1275E5F0-A3BF-42B7-8D11-D58DA1F706FF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Commercial Insurance</a:t>
          </a:r>
        </a:p>
      </dgm:t>
    </dgm:pt>
    <dgm:pt modelId="{D52E8221-3A0A-49CE-B729-F11761B0A398}" type="parTrans" cxnId="{B20952C3-156A-4622-B1E4-0D4227496FC0}">
      <dgm:prSet/>
      <dgm:spPr/>
      <dgm:t>
        <a:bodyPr/>
        <a:lstStyle/>
        <a:p>
          <a:endParaRPr lang="en-US"/>
        </a:p>
      </dgm:t>
    </dgm:pt>
    <dgm:pt modelId="{0A2F5A06-51DF-4AED-A270-C7C93F0F23DD}" type="sibTrans" cxnId="{B20952C3-156A-4622-B1E4-0D4227496FC0}">
      <dgm:prSet/>
      <dgm:spPr/>
      <dgm:t>
        <a:bodyPr/>
        <a:lstStyle/>
        <a:p>
          <a:endParaRPr lang="en-US"/>
        </a:p>
      </dgm:t>
    </dgm:pt>
    <dgm:pt modelId="{96FB3D93-8170-47C4-B0F3-F139373D885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Managed Care Organizations</a:t>
          </a:r>
        </a:p>
      </dgm:t>
    </dgm:pt>
    <dgm:pt modelId="{0304F8EB-5993-4F16-BCC2-720158266D4B}" type="parTrans" cxnId="{5B072F8A-667D-4459-A076-488CA3A55034}">
      <dgm:prSet/>
      <dgm:spPr/>
      <dgm:t>
        <a:bodyPr/>
        <a:lstStyle/>
        <a:p>
          <a:endParaRPr lang="en-US"/>
        </a:p>
      </dgm:t>
    </dgm:pt>
    <dgm:pt modelId="{184359B2-FF82-4A8C-A513-75CD404DE375}" type="sibTrans" cxnId="{5B072F8A-667D-4459-A076-488CA3A55034}">
      <dgm:prSet/>
      <dgm:spPr/>
      <dgm:t>
        <a:bodyPr/>
        <a:lstStyle/>
        <a:p>
          <a:endParaRPr lang="en-US"/>
        </a:p>
      </dgm:t>
    </dgm:pt>
    <dgm:pt modelId="{7AC92B45-65B7-4782-9801-5CBA85C8532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Medicare Advantage</a:t>
          </a:r>
        </a:p>
      </dgm:t>
    </dgm:pt>
    <dgm:pt modelId="{AAB06D8C-7028-4F2E-BAF2-65B6B5E9E1D4}" type="parTrans" cxnId="{1142D1B6-C846-411D-ADFC-F64762304A45}">
      <dgm:prSet/>
      <dgm:spPr/>
      <dgm:t>
        <a:bodyPr/>
        <a:lstStyle/>
        <a:p>
          <a:endParaRPr lang="en-US"/>
        </a:p>
      </dgm:t>
    </dgm:pt>
    <dgm:pt modelId="{7AF7F902-938B-4690-B55D-13DA9F597DD3}" type="sibTrans" cxnId="{1142D1B6-C846-411D-ADFC-F64762304A45}">
      <dgm:prSet/>
      <dgm:spPr/>
      <dgm:t>
        <a:bodyPr/>
        <a:lstStyle/>
        <a:p>
          <a:endParaRPr lang="en-US"/>
        </a:p>
      </dgm:t>
    </dgm:pt>
    <dgm:pt modelId="{37EAECF1-E192-444E-94BD-1B5CD913E739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Medicaid Managed Care</a:t>
          </a:r>
        </a:p>
      </dgm:t>
    </dgm:pt>
    <dgm:pt modelId="{421F3304-A722-4582-AC55-F22DEAD81B1D}" type="parTrans" cxnId="{9DA2107A-EE9B-4FA9-9639-A5187445E2E8}">
      <dgm:prSet/>
      <dgm:spPr/>
      <dgm:t>
        <a:bodyPr/>
        <a:lstStyle/>
        <a:p>
          <a:endParaRPr lang="en-US"/>
        </a:p>
      </dgm:t>
    </dgm:pt>
    <dgm:pt modelId="{A0458BAD-EAEC-49A0-94EE-229E775CF037}" type="sibTrans" cxnId="{9DA2107A-EE9B-4FA9-9639-A5187445E2E8}">
      <dgm:prSet/>
      <dgm:spPr/>
      <dgm:t>
        <a:bodyPr/>
        <a:lstStyle/>
        <a:p>
          <a:endParaRPr lang="en-US"/>
        </a:p>
      </dgm:t>
    </dgm:pt>
    <dgm:pt modelId="{89CFB4A5-586F-42DF-A5DF-37547017AA95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Revocation/Termination Actions</a:t>
          </a:r>
        </a:p>
      </dgm:t>
    </dgm:pt>
    <dgm:pt modelId="{76B4A664-403A-4CDC-B7D4-090D7973BC03}" type="parTrans" cxnId="{574FFA98-500C-4A36-BB45-3219E3A6465D}">
      <dgm:prSet/>
      <dgm:spPr/>
      <dgm:t>
        <a:bodyPr/>
        <a:lstStyle/>
        <a:p>
          <a:endParaRPr lang="en-US"/>
        </a:p>
      </dgm:t>
    </dgm:pt>
    <dgm:pt modelId="{71E4385A-D18B-4391-885E-79D82D8DB596}" type="sibTrans" cxnId="{574FFA98-500C-4A36-BB45-3219E3A6465D}">
      <dgm:prSet/>
      <dgm:spPr/>
      <dgm:t>
        <a:bodyPr/>
        <a:lstStyle/>
        <a:p>
          <a:endParaRPr lang="en-US"/>
        </a:p>
      </dgm:t>
    </dgm:pt>
    <dgm:pt modelId="{E798B77C-1048-4730-AA8E-C909726D76A6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Medical Review</a:t>
          </a:r>
        </a:p>
      </dgm:t>
    </dgm:pt>
    <dgm:pt modelId="{0339BC73-5527-436A-B575-BBB13AC7BDEE}" type="parTrans" cxnId="{397EB1A5-5F7D-4805-9D6C-84398C442AC9}">
      <dgm:prSet/>
      <dgm:spPr/>
      <dgm:t>
        <a:bodyPr/>
        <a:lstStyle/>
        <a:p>
          <a:endParaRPr lang="en-US"/>
        </a:p>
      </dgm:t>
    </dgm:pt>
    <dgm:pt modelId="{67CCEA99-0F3E-4253-9FEF-45EF633AEF08}" type="sibTrans" cxnId="{397EB1A5-5F7D-4805-9D6C-84398C442AC9}">
      <dgm:prSet/>
      <dgm:spPr/>
      <dgm:t>
        <a:bodyPr/>
        <a:lstStyle/>
        <a:p>
          <a:endParaRPr lang="en-US"/>
        </a:p>
      </dgm:t>
    </dgm:pt>
    <dgm:pt modelId="{9B658B15-C89D-47DB-A74B-F3C904B169FE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Special Investigations Unit (SIU)</a:t>
          </a:r>
        </a:p>
      </dgm:t>
    </dgm:pt>
    <dgm:pt modelId="{16395FF7-1612-4D53-BC5B-FB3232B25AF8}" type="parTrans" cxnId="{30E7D2E7-06C9-4337-A843-E6F5CF64855A}">
      <dgm:prSet/>
      <dgm:spPr/>
      <dgm:t>
        <a:bodyPr/>
        <a:lstStyle/>
        <a:p>
          <a:endParaRPr lang="en-US"/>
        </a:p>
      </dgm:t>
    </dgm:pt>
    <dgm:pt modelId="{B30C0926-76B9-41D9-94A4-9907E10AE74F}" type="sibTrans" cxnId="{30E7D2E7-06C9-4337-A843-E6F5CF64855A}">
      <dgm:prSet/>
      <dgm:spPr/>
      <dgm:t>
        <a:bodyPr/>
        <a:lstStyle/>
        <a:p>
          <a:endParaRPr lang="en-US"/>
        </a:p>
      </dgm:t>
    </dgm:pt>
    <dgm:pt modelId="{1621636F-B9DD-4816-BDEA-195B5D4F5196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Revocation/Termination Actions</a:t>
          </a:r>
        </a:p>
      </dgm:t>
    </dgm:pt>
    <dgm:pt modelId="{8026B6FA-7302-4582-9572-FE61AC9AE52D}" type="parTrans" cxnId="{655ECCC8-A970-43F3-87D5-F41F42670E9F}">
      <dgm:prSet/>
      <dgm:spPr/>
      <dgm:t>
        <a:bodyPr/>
        <a:lstStyle/>
        <a:p>
          <a:endParaRPr lang="en-US"/>
        </a:p>
      </dgm:t>
    </dgm:pt>
    <dgm:pt modelId="{B93E55B1-833B-4803-B374-2FD89BB248A6}" type="sibTrans" cxnId="{655ECCC8-A970-43F3-87D5-F41F42670E9F}">
      <dgm:prSet/>
      <dgm:spPr/>
      <dgm:t>
        <a:bodyPr/>
        <a:lstStyle/>
        <a:p>
          <a:endParaRPr lang="en-US"/>
        </a:p>
      </dgm:t>
    </dgm:pt>
    <dgm:pt modelId="{A81DFDDB-F031-4B7F-836F-45C43D2EEFD1}" type="pres">
      <dgm:prSet presAssocID="{B7598378-1595-4635-93F8-E2C0D7CA05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58AAD9-90E7-4E68-9404-67A01A4CBB1A}" type="pres">
      <dgm:prSet presAssocID="{1C1371E4-0EA3-4208-856E-ABD44935C22B}" presName="root1" presStyleCnt="0"/>
      <dgm:spPr/>
    </dgm:pt>
    <dgm:pt modelId="{99096FE1-9CB3-42A8-8F21-097C2A2CE660}" type="pres">
      <dgm:prSet presAssocID="{1C1371E4-0EA3-4208-856E-ABD44935C22B}" presName="LevelOneTextNode" presStyleLbl="node0" presStyleIdx="0" presStyleCnt="1" custScaleX="49389" custScaleY="24736" custLinFactNeighborX="2498" custLinFactNeighborY="-15839">
        <dgm:presLayoutVars>
          <dgm:chPref val="3"/>
        </dgm:presLayoutVars>
      </dgm:prSet>
      <dgm:spPr/>
    </dgm:pt>
    <dgm:pt modelId="{F5B66F52-2A89-4170-9C6A-20909E8E83FE}" type="pres">
      <dgm:prSet presAssocID="{1C1371E4-0EA3-4208-856E-ABD44935C22B}" presName="level2hierChild" presStyleCnt="0"/>
      <dgm:spPr/>
    </dgm:pt>
    <dgm:pt modelId="{F3D252F4-0814-4A2E-B3F7-E1DF4F4274FD}" type="pres">
      <dgm:prSet presAssocID="{D52E8221-3A0A-49CE-B729-F11761B0A398}" presName="conn2-1" presStyleLbl="parChTrans1D2" presStyleIdx="0" presStyleCnt="2"/>
      <dgm:spPr/>
    </dgm:pt>
    <dgm:pt modelId="{1DD7D883-E80E-44BC-BB63-DE206E1E7D2F}" type="pres">
      <dgm:prSet presAssocID="{D52E8221-3A0A-49CE-B729-F11761B0A398}" presName="connTx" presStyleLbl="parChTrans1D2" presStyleIdx="0" presStyleCnt="2"/>
      <dgm:spPr/>
    </dgm:pt>
    <dgm:pt modelId="{18BCF81E-FF49-4A88-A9F6-CB6A425872B4}" type="pres">
      <dgm:prSet presAssocID="{1275E5F0-A3BF-42B7-8D11-D58DA1F706FF}" presName="root2" presStyleCnt="0"/>
      <dgm:spPr/>
    </dgm:pt>
    <dgm:pt modelId="{80B1AB28-67F1-417B-BD64-E772D5049030}" type="pres">
      <dgm:prSet presAssocID="{1275E5F0-A3BF-42B7-8D11-D58DA1F706FF}" presName="LevelTwoTextNode" presStyleLbl="node2" presStyleIdx="0" presStyleCnt="2" custScaleX="37854" custScaleY="36817" custLinFactNeighborX="-10597" custLinFactNeighborY="-4732">
        <dgm:presLayoutVars>
          <dgm:chPref val="3"/>
        </dgm:presLayoutVars>
      </dgm:prSet>
      <dgm:spPr/>
    </dgm:pt>
    <dgm:pt modelId="{9E067487-49E6-4216-BF1C-7AE8F33BEBDF}" type="pres">
      <dgm:prSet presAssocID="{1275E5F0-A3BF-42B7-8D11-D58DA1F706FF}" presName="level3hierChild" presStyleCnt="0"/>
      <dgm:spPr/>
    </dgm:pt>
    <dgm:pt modelId="{F846E7B9-5FEF-4A9A-8FDC-CD81604F528F}" type="pres">
      <dgm:prSet presAssocID="{0339BC73-5527-436A-B575-BBB13AC7BDEE}" presName="conn2-1" presStyleLbl="parChTrans1D3" presStyleIdx="0" presStyleCnt="6"/>
      <dgm:spPr/>
    </dgm:pt>
    <dgm:pt modelId="{D5A5F255-7102-4E17-85EB-1033E79A8B60}" type="pres">
      <dgm:prSet presAssocID="{0339BC73-5527-436A-B575-BBB13AC7BDEE}" presName="connTx" presStyleLbl="parChTrans1D3" presStyleIdx="0" presStyleCnt="6"/>
      <dgm:spPr/>
    </dgm:pt>
    <dgm:pt modelId="{4CE3490D-96B7-45F7-BE38-3FE264B7DD66}" type="pres">
      <dgm:prSet presAssocID="{E798B77C-1048-4730-AA8E-C909726D76A6}" presName="root2" presStyleCnt="0"/>
      <dgm:spPr/>
    </dgm:pt>
    <dgm:pt modelId="{2CB548F3-391C-45A9-BF41-50171BB77AE2}" type="pres">
      <dgm:prSet presAssocID="{E798B77C-1048-4730-AA8E-C909726D76A6}" presName="LevelTwoTextNode" presStyleLbl="node3" presStyleIdx="0" presStyleCnt="6" custScaleX="79622" custScaleY="25076" custLinFactNeighborX="-11089" custLinFactNeighborY="2079">
        <dgm:presLayoutVars>
          <dgm:chPref val="3"/>
        </dgm:presLayoutVars>
      </dgm:prSet>
      <dgm:spPr/>
    </dgm:pt>
    <dgm:pt modelId="{1B58DBD3-E713-44C7-85BB-C65B590127E2}" type="pres">
      <dgm:prSet presAssocID="{E798B77C-1048-4730-AA8E-C909726D76A6}" presName="level3hierChild" presStyleCnt="0"/>
      <dgm:spPr/>
    </dgm:pt>
    <dgm:pt modelId="{DDCA0EEF-95F8-4C0F-A577-CCF55413A093}" type="pres">
      <dgm:prSet presAssocID="{16395FF7-1612-4D53-BC5B-FB3232B25AF8}" presName="conn2-1" presStyleLbl="parChTrans1D3" presStyleIdx="1" presStyleCnt="6"/>
      <dgm:spPr/>
    </dgm:pt>
    <dgm:pt modelId="{8B2CB7F4-C632-494F-AE3D-409141BC2F64}" type="pres">
      <dgm:prSet presAssocID="{16395FF7-1612-4D53-BC5B-FB3232B25AF8}" presName="connTx" presStyleLbl="parChTrans1D3" presStyleIdx="1" presStyleCnt="6"/>
      <dgm:spPr/>
    </dgm:pt>
    <dgm:pt modelId="{EF141110-AD1B-465F-B73A-094411AD5A14}" type="pres">
      <dgm:prSet presAssocID="{9B658B15-C89D-47DB-A74B-F3C904B169FE}" presName="root2" presStyleCnt="0"/>
      <dgm:spPr/>
    </dgm:pt>
    <dgm:pt modelId="{70583DE5-9D11-4D12-B22F-19E941DB6A9C}" type="pres">
      <dgm:prSet presAssocID="{9B658B15-C89D-47DB-A74B-F3C904B169FE}" presName="LevelTwoTextNode" presStyleLbl="node3" presStyleIdx="1" presStyleCnt="6" custScaleX="80460" custScaleY="25315" custLinFactNeighborX="-11089" custLinFactNeighborY="-5859">
        <dgm:presLayoutVars>
          <dgm:chPref val="3"/>
        </dgm:presLayoutVars>
      </dgm:prSet>
      <dgm:spPr/>
    </dgm:pt>
    <dgm:pt modelId="{DA7A4DFC-68A2-4CAE-B6EE-E79688C3E291}" type="pres">
      <dgm:prSet presAssocID="{9B658B15-C89D-47DB-A74B-F3C904B169FE}" presName="level3hierChild" presStyleCnt="0"/>
      <dgm:spPr/>
    </dgm:pt>
    <dgm:pt modelId="{E42B0C45-97B0-4FF3-A0FB-CB6A26DE144E}" type="pres">
      <dgm:prSet presAssocID="{8026B6FA-7302-4582-9572-FE61AC9AE52D}" presName="conn2-1" presStyleLbl="parChTrans1D3" presStyleIdx="2" presStyleCnt="6"/>
      <dgm:spPr/>
    </dgm:pt>
    <dgm:pt modelId="{8A158742-C6CF-4611-B560-3ACCA0543379}" type="pres">
      <dgm:prSet presAssocID="{8026B6FA-7302-4582-9572-FE61AC9AE52D}" presName="connTx" presStyleLbl="parChTrans1D3" presStyleIdx="2" presStyleCnt="6"/>
      <dgm:spPr/>
    </dgm:pt>
    <dgm:pt modelId="{755EFFC3-56E0-4CE9-9E6D-6449BD2E1130}" type="pres">
      <dgm:prSet presAssocID="{1621636F-B9DD-4816-BDEA-195B5D4F5196}" presName="root2" presStyleCnt="0"/>
      <dgm:spPr/>
    </dgm:pt>
    <dgm:pt modelId="{F7C3F99B-099D-4CA1-919D-B20F1B98FA3D}" type="pres">
      <dgm:prSet presAssocID="{1621636F-B9DD-4816-BDEA-195B5D4F5196}" presName="LevelTwoTextNode" presStyleLbl="node3" presStyleIdx="2" presStyleCnt="6" custScaleX="80460" custScaleY="24946" custLinFactNeighborX="-11291" custLinFactNeighborY="-13801">
        <dgm:presLayoutVars>
          <dgm:chPref val="3"/>
        </dgm:presLayoutVars>
      </dgm:prSet>
      <dgm:spPr/>
    </dgm:pt>
    <dgm:pt modelId="{B46886C8-430F-4C97-A4C4-92CE097D06EF}" type="pres">
      <dgm:prSet presAssocID="{1621636F-B9DD-4816-BDEA-195B5D4F5196}" presName="level3hierChild" presStyleCnt="0"/>
      <dgm:spPr/>
    </dgm:pt>
    <dgm:pt modelId="{A7B97C40-5CD7-48C4-8A7E-08A6493D2692}" type="pres">
      <dgm:prSet presAssocID="{0304F8EB-5993-4F16-BCC2-720158266D4B}" presName="conn2-1" presStyleLbl="parChTrans1D2" presStyleIdx="1" presStyleCnt="2"/>
      <dgm:spPr/>
    </dgm:pt>
    <dgm:pt modelId="{09989421-581A-4505-8C23-AFD5936DA759}" type="pres">
      <dgm:prSet presAssocID="{0304F8EB-5993-4F16-BCC2-720158266D4B}" presName="connTx" presStyleLbl="parChTrans1D2" presStyleIdx="1" presStyleCnt="2"/>
      <dgm:spPr/>
    </dgm:pt>
    <dgm:pt modelId="{F61B43EF-E30F-46F3-A5F1-35730C6AE825}" type="pres">
      <dgm:prSet presAssocID="{96FB3D93-8170-47C4-B0F3-F139373D8852}" presName="root2" presStyleCnt="0"/>
      <dgm:spPr/>
    </dgm:pt>
    <dgm:pt modelId="{2DBB0DAE-DB28-42A6-96CD-39F39475748A}" type="pres">
      <dgm:prSet presAssocID="{96FB3D93-8170-47C4-B0F3-F139373D8852}" presName="LevelTwoTextNode" presStyleLbl="node2" presStyleIdx="1" presStyleCnt="2" custScaleX="37854" custScaleY="36517" custLinFactNeighborX="-10597" custLinFactNeighborY="-28404">
        <dgm:presLayoutVars>
          <dgm:chPref val="3"/>
        </dgm:presLayoutVars>
      </dgm:prSet>
      <dgm:spPr/>
    </dgm:pt>
    <dgm:pt modelId="{3B1CFE18-3F7A-4576-A8FE-694C767D6747}" type="pres">
      <dgm:prSet presAssocID="{96FB3D93-8170-47C4-B0F3-F139373D8852}" presName="level3hierChild" presStyleCnt="0"/>
      <dgm:spPr/>
    </dgm:pt>
    <dgm:pt modelId="{F474A3ED-EEEF-4DE5-AFDF-A40BD0205D02}" type="pres">
      <dgm:prSet presAssocID="{AAB06D8C-7028-4F2E-BAF2-65B6B5E9E1D4}" presName="conn2-1" presStyleLbl="parChTrans1D3" presStyleIdx="3" presStyleCnt="6"/>
      <dgm:spPr/>
    </dgm:pt>
    <dgm:pt modelId="{54D383D1-5F93-436C-8F8C-C675C65C119D}" type="pres">
      <dgm:prSet presAssocID="{AAB06D8C-7028-4F2E-BAF2-65B6B5E9E1D4}" presName="connTx" presStyleLbl="parChTrans1D3" presStyleIdx="3" presStyleCnt="6"/>
      <dgm:spPr/>
    </dgm:pt>
    <dgm:pt modelId="{972AC41F-F085-4A22-8B69-3EF25DD8D91B}" type="pres">
      <dgm:prSet presAssocID="{7AC92B45-65B7-4782-9801-5CBA85C85324}" presName="root2" presStyleCnt="0"/>
      <dgm:spPr/>
    </dgm:pt>
    <dgm:pt modelId="{D00B262C-AA15-461E-9EF7-B55DC4C649DB}" type="pres">
      <dgm:prSet presAssocID="{7AC92B45-65B7-4782-9801-5CBA85C85324}" presName="LevelTwoTextNode" presStyleLbl="node3" presStyleIdx="3" presStyleCnt="6" custScaleX="79655" custScaleY="25001" custLinFactNeighborX="-10881" custLinFactNeighborY="-18382">
        <dgm:presLayoutVars>
          <dgm:chPref val="3"/>
        </dgm:presLayoutVars>
      </dgm:prSet>
      <dgm:spPr/>
    </dgm:pt>
    <dgm:pt modelId="{05341AEE-1846-40B4-9D23-2B525A1BA709}" type="pres">
      <dgm:prSet presAssocID="{7AC92B45-65B7-4782-9801-5CBA85C85324}" presName="level3hierChild" presStyleCnt="0"/>
      <dgm:spPr/>
    </dgm:pt>
    <dgm:pt modelId="{88B7B976-3B0F-4D04-879B-DAD42529991B}" type="pres">
      <dgm:prSet presAssocID="{76B4A664-403A-4CDC-B7D4-090D7973BC03}" presName="conn2-1" presStyleLbl="parChTrans1D3" presStyleIdx="4" presStyleCnt="6"/>
      <dgm:spPr/>
    </dgm:pt>
    <dgm:pt modelId="{1595B3F3-957D-448A-B6EB-9BCEF3D53BFC}" type="pres">
      <dgm:prSet presAssocID="{76B4A664-403A-4CDC-B7D4-090D7973BC03}" presName="connTx" presStyleLbl="parChTrans1D3" presStyleIdx="4" presStyleCnt="6"/>
      <dgm:spPr/>
    </dgm:pt>
    <dgm:pt modelId="{9799D8F7-0689-4BA6-8F09-9BCCD864843B}" type="pres">
      <dgm:prSet presAssocID="{89CFB4A5-586F-42DF-A5DF-37547017AA95}" presName="root2" presStyleCnt="0"/>
      <dgm:spPr/>
    </dgm:pt>
    <dgm:pt modelId="{F83DCB1D-7178-4307-9375-121015F16781}" type="pres">
      <dgm:prSet presAssocID="{89CFB4A5-586F-42DF-A5DF-37547017AA95}" presName="LevelTwoTextNode" presStyleLbl="node3" presStyleIdx="4" presStyleCnt="6" custScaleX="80460" custScaleY="25001" custLinFactNeighborX="-10881" custLinFactNeighborY="2619">
        <dgm:presLayoutVars>
          <dgm:chPref val="3"/>
        </dgm:presLayoutVars>
      </dgm:prSet>
      <dgm:spPr/>
    </dgm:pt>
    <dgm:pt modelId="{C17B27D4-BD14-4D0E-B76E-AB77C8731380}" type="pres">
      <dgm:prSet presAssocID="{89CFB4A5-586F-42DF-A5DF-37547017AA95}" presName="level3hierChild" presStyleCnt="0"/>
      <dgm:spPr/>
    </dgm:pt>
    <dgm:pt modelId="{6C40B4E0-59E0-440B-A6FA-F0E785953BA7}" type="pres">
      <dgm:prSet presAssocID="{421F3304-A722-4582-AC55-F22DEAD81B1D}" presName="conn2-1" presStyleLbl="parChTrans1D3" presStyleIdx="5" presStyleCnt="6"/>
      <dgm:spPr/>
    </dgm:pt>
    <dgm:pt modelId="{F3D9EDDC-9500-457C-8449-55E6677F33A3}" type="pres">
      <dgm:prSet presAssocID="{421F3304-A722-4582-AC55-F22DEAD81B1D}" presName="connTx" presStyleLbl="parChTrans1D3" presStyleIdx="5" presStyleCnt="6"/>
      <dgm:spPr/>
    </dgm:pt>
    <dgm:pt modelId="{85472B96-0BE1-45C3-BCC5-3ACCBB8688A6}" type="pres">
      <dgm:prSet presAssocID="{37EAECF1-E192-444E-94BD-1B5CD913E739}" presName="root2" presStyleCnt="0"/>
      <dgm:spPr/>
    </dgm:pt>
    <dgm:pt modelId="{3847ECAA-88F1-4DF0-B0F2-37549B09BC12}" type="pres">
      <dgm:prSet presAssocID="{37EAECF1-E192-444E-94BD-1B5CD913E739}" presName="LevelTwoTextNode" presStyleLbl="node3" presStyleIdx="5" presStyleCnt="6" custScaleX="79655" custScaleY="23724" custLinFactNeighborX="-10881" custLinFactNeighborY="-66479">
        <dgm:presLayoutVars>
          <dgm:chPref val="3"/>
        </dgm:presLayoutVars>
      </dgm:prSet>
      <dgm:spPr/>
    </dgm:pt>
    <dgm:pt modelId="{B16EDBEE-4A24-4A89-B409-5835AFB9C935}" type="pres">
      <dgm:prSet presAssocID="{37EAECF1-E192-444E-94BD-1B5CD913E739}" presName="level3hierChild" presStyleCnt="0"/>
      <dgm:spPr/>
    </dgm:pt>
  </dgm:ptLst>
  <dgm:cxnLst>
    <dgm:cxn modelId="{04198001-65E8-4384-9C28-5BF4CDFB7875}" type="presOf" srcId="{421F3304-A722-4582-AC55-F22DEAD81B1D}" destId="{F3D9EDDC-9500-457C-8449-55E6677F33A3}" srcOrd="1" destOrd="0" presId="urn:microsoft.com/office/officeart/2005/8/layout/hierarchy2"/>
    <dgm:cxn modelId="{14BF8907-26B0-453D-974B-77327D349FB5}" type="presOf" srcId="{76B4A664-403A-4CDC-B7D4-090D7973BC03}" destId="{88B7B976-3B0F-4D04-879B-DAD42529991B}" srcOrd="0" destOrd="0" presId="urn:microsoft.com/office/officeart/2005/8/layout/hierarchy2"/>
    <dgm:cxn modelId="{76BE3809-2DF1-4CC1-82B9-75AF2AD56BB6}" type="presOf" srcId="{8026B6FA-7302-4582-9572-FE61AC9AE52D}" destId="{8A158742-C6CF-4611-B560-3ACCA0543379}" srcOrd="1" destOrd="0" presId="urn:microsoft.com/office/officeart/2005/8/layout/hierarchy2"/>
    <dgm:cxn modelId="{861E360B-0FF1-436A-BEA7-99FD5B811ED4}" type="presOf" srcId="{0339BC73-5527-436A-B575-BBB13AC7BDEE}" destId="{F846E7B9-5FEF-4A9A-8FDC-CD81604F528F}" srcOrd="0" destOrd="0" presId="urn:microsoft.com/office/officeart/2005/8/layout/hierarchy2"/>
    <dgm:cxn modelId="{DE141111-064D-4F5D-A0EF-6DFF7B08C470}" type="presOf" srcId="{D52E8221-3A0A-49CE-B729-F11761B0A398}" destId="{1DD7D883-E80E-44BC-BB63-DE206E1E7D2F}" srcOrd="1" destOrd="0" presId="urn:microsoft.com/office/officeart/2005/8/layout/hierarchy2"/>
    <dgm:cxn modelId="{C577E533-74E5-4218-BD56-0E605B430FEC}" type="presOf" srcId="{76B4A664-403A-4CDC-B7D4-090D7973BC03}" destId="{1595B3F3-957D-448A-B6EB-9BCEF3D53BFC}" srcOrd="1" destOrd="0" presId="urn:microsoft.com/office/officeart/2005/8/layout/hierarchy2"/>
    <dgm:cxn modelId="{C774A439-7B4C-4231-B4F5-3596700AE48D}" type="presOf" srcId="{1621636F-B9DD-4816-BDEA-195B5D4F5196}" destId="{F7C3F99B-099D-4CA1-919D-B20F1B98FA3D}" srcOrd="0" destOrd="0" presId="urn:microsoft.com/office/officeart/2005/8/layout/hierarchy2"/>
    <dgm:cxn modelId="{1D07653E-96C4-490A-ABC8-6EEAD2F03338}" srcId="{B7598378-1595-4635-93F8-E2C0D7CA05CC}" destId="{1C1371E4-0EA3-4208-856E-ABD44935C22B}" srcOrd="0" destOrd="0" parTransId="{62330B05-4161-4DFD-B8A8-F02CD5F9BD6F}" sibTransId="{BCE6DDC7-1EB2-493A-B79B-B990529B3A19}"/>
    <dgm:cxn modelId="{6879365D-9494-46E6-82C6-2F06DF700C69}" type="presOf" srcId="{1C1371E4-0EA3-4208-856E-ABD44935C22B}" destId="{99096FE1-9CB3-42A8-8F21-097C2A2CE660}" srcOrd="0" destOrd="0" presId="urn:microsoft.com/office/officeart/2005/8/layout/hierarchy2"/>
    <dgm:cxn modelId="{DACDBF48-FA9A-45D4-8596-3CC87F1880FF}" type="presOf" srcId="{B7598378-1595-4635-93F8-E2C0D7CA05CC}" destId="{A81DFDDB-F031-4B7F-836F-45C43D2EEFD1}" srcOrd="0" destOrd="0" presId="urn:microsoft.com/office/officeart/2005/8/layout/hierarchy2"/>
    <dgm:cxn modelId="{C2C25B58-BDEE-419F-9963-376647A1E862}" type="presOf" srcId="{AAB06D8C-7028-4F2E-BAF2-65B6B5E9E1D4}" destId="{F474A3ED-EEEF-4DE5-AFDF-A40BD0205D02}" srcOrd="0" destOrd="0" presId="urn:microsoft.com/office/officeart/2005/8/layout/hierarchy2"/>
    <dgm:cxn modelId="{1E56A858-B24A-4D2B-95E1-29D55E688FD8}" type="presOf" srcId="{D52E8221-3A0A-49CE-B729-F11761B0A398}" destId="{F3D252F4-0814-4A2E-B3F7-E1DF4F4274FD}" srcOrd="0" destOrd="0" presId="urn:microsoft.com/office/officeart/2005/8/layout/hierarchy2"/>
    <dgm:cxn modelId="{9DA2107A-EE9B-4FA9-9639-A5187445E2E8}" srcId="{96FB3D93-8170-47C4-B0F3-F139373D8852}" destId="{37EAECF1-E192-444E-94BD-1B5CD913E739}" srcOrd="2" destOrd="0" parTransId="{421F3304-A722-4582-AC55-F22DEAD81B1D}" sibTransId="{A0458BAD-EAEC-49A0-94EE-229E775CF037}"/>
    <dgm:cxn modelId="{8C19B37A-4D22-4BE6-8F50-6C13CD196A28}" type="presOf" srcId="{16395FF7-1612-4D53-BC5B-FB3232B25AF8}" destId="{8B2CB7F4-C632-494F-AE3D-409141BC2F64}" srcOrd="1" destOrd="0" presId="urn:microsoft.com/office/officeart/2005/8/layout/hierarchy2"/>
    <dgm:cxn modelId="{1FFCA581-A995-4FEC-A4ED-9628C9CE11A6}" type="presOf" srcId="{16395FF7-1612-4D53-BC5B-FB3232B25AF8}" destId="{DDCA0EEF-95F8-4C0F-A577-CCF55413A093}" srcOrd="0" destOrd="0" presId="urn:microsoft.com/office/officeart/2005/8/layout/hierarchy2"/>
    <dgm:cxn modelId="{3BE1F181-E791-40C4-9B20-8C0205FC77B4}" type="presOf" srcId="{89CFB4A5-586F-42DF-A5DF-37547017AA95}" destId="{F83DCB1D-7178-4307-9375-121015F16781}" srcOrd="0" destOrd="0" presId="urn:microsoft.com/office/officeart/2005/8/layout/hierarchy2"/>
    <dgm:cxn modelId="{D4A06587-00EB-4066-8EA6-193B37792BF4}" type="presOf" srcId="{E798B77C-1048-4730-AA8E-C909726D76A6}" destId="{2CB548F3-391C-45A9-BF41-50171BB77AE2}" srcOrd="0" destOrd="0" presId="urn:microsoft.com/office/officeart/2005/8/layout/hierarchy2"/>
    <dgm:cxn modelId="{5B072F8A-667D-4459-A076-488CA3A55034}" srcId="{1C1371E4-0EA3-4208-856E-ABD44935C22B}" destId="{96FB3D93-8170-47C4-B0F3-F139373D8852}" srcOrd="1" destOrd="0" parTransId="{0304F8EB-5993-4F16-BCC2-720158266D4B}" sibTransId="{184359B2-FF82-4A8C-A513-75CD404DE375}"/>
    <dgm:cxn modelId="{7AFFCA8D-C309-48F8-9BB8-B58BE9851F92}" type="presOf" srcId="{1275E5F0-A3BF-42B7-8D11-D58DA1F706FF}" destId="{80B1AB28-67F1-417B-BD64-E772D5049030}" srcOrd="0" destOrd="0" presId="urn:microsoft.com/office/officeart/2005/8/layout/hierarchy2"/>
    <dgm:cxn modelId="{4154BA98-CC6E-4A4F-8BE8-B34FB0D75D9F}" type="presOf" srcId="{8026B6FA-7302-4582-9572-FE61AC9AE52D}" destId="{E42B0C45-97B0-4FF3-A0FB-CB6A26DE144E}" srcOrd="0" destOrd="0" presId="urn:microsoft.com/office/officeart/2005/8/layout/hierarchy2"/>
    <dgm:cxn modelId="{574FFA98-500C-4A36-BB45-3219E3A6465D}" srcId="{96FB3D93-8170-47C4-B0F3-F139373D8852}" destId="{89CFB4A5-586F-42DF-A5DF-37547017AA95}" srcOrd="1" destOrd="0" parTransId="{76B4A664-403A-4CDC-B7D4-090D7973BC03}" sibTransId="{71E4385A-D18B-4391-885E-79D82D8DB596}"/>
    <dgm:cxn modelId="{E1B0539B-CD72-454C-BC6A-A4F78B724857}" type="presOf" srcId="{0339BC73-5527-436A-B575-BBB13AC7BDEE}" destId="{D5A5F255-7102-4E17-85EB-1033E79A8B60}" srcOrd="1" destOrd="0" presId="urn:microsoft.com/office/officeart/2005/8/layout/hierarchy2"/>
    <dgm:cxn modelId="{29B2279F-91C5-4D7D-8A7A-7511C155CAF9}" type="presOf" srcId="{37EAECF1-E192-444E-94BD-1B5CD913E739}" destId="{3847ECAA-88F1-4DF0-B0F2-37549B09BC12}" srcOrd="0" destOrd="0" presId="urn:microsoft.com/office/officeart/2005/8/layout/hierarchy2"/>
    <dgm:cxn modelId="{397EB1A5-5F7D-4805-9D6C-84398C442AC9}" srcId="{1275E5F0-A3BF-42B7-8D11-D58DA1F706FF}" destId="{E798B77C-1048-4730-AA8E-C909726D76A6}" srcOrd="0" destOrd="0" parTransId="{0339BC73-5527-436A-B575-BBB13AC7BDEE}" sibTransId="{67CCEA99-0F3E-4253-9FEF-45EF633AEF08}"/>
    <dgm:cxn modelId="{1DCC32A7-5273-4056-95D5-D7554D7BA1A3}" type="presOf" srcId="{7AC92B45-65B7-4782-9801-5CBA85C85324}" destId="{D00B262C-AA15-461E-9EF7-B55DC4C649DB}" srcOrd="0" destOrd="0" presId="urn:microsoft.com/office/officeart/2005/8/layout/hierarchy2"/>
    <dgm:cxn modelId="{7AC7ADAF-C32A-477D-B090-EB36E96F1055}" type="presOf" srcId="{AAB06D8C-7028-4F2E-BAF2-65B6B5E9E1D4}" destId="{54D383D1-5F93-436C-8F8C-C675C65C119D}" srcOrd="1" destOrd="0" presId="urn:microsoft.com/office/officeart/2005/8/layout/hierarchy2"/>
    <dgm:cxn modelId="{CBB680B2-6234-41E5-A7AE-3121A15C1639}" type="presOf" srcId="{421F3304-A722-4582-AC55-F22DEAD81B1D}" destId="{6C40B4E0-59E0-440B-A6FA-F0E785953BA7}" srcOrd="0" destOrd="0" presId="urn:microsoft.com/office/officeart/2005/8/layout/hierarchy2"/>
    <dgm:cxn modelId="{178279B4-7840-43F4-ACE2-FB5D31EE406A}" type="presOf" srcId="{0304F8EB-5993-4F16-BCC2-720158266D4B}" destId="{A7B97C40-5CD7-48C4-8A7E-08A6493D2692}" srcOrd="0" destOrd="0" presId="urn:microsoft.com/office/officeart/2005/8/layout/hierarchy2"/>
    <dgm:cxn modelId="{1142D1B6-C846-411D-ADFC-F64762304A45}" srcId="{96FB3D93-8170-47C4-B0F3-F139373D8852}" destId="{7AC92B45-65B7-4782-9801-5CBA85C85324}" srcOrd="0" destOrd="0" parTransId="{AAB06D8C-7028-4F2E-BAF2-65B6B5E9E1D4}" sibTransId="{7AF7F902-938B-4690-B55D-13DA9F597DD3}"/>
    <dgm:cxn modelId="{B20952C3-156A-4622-B1E4-0D4227496FC0}" srcId="{1C1371E4-0EA3-4208-856E-ABD44935C22B}" destId="{1275E5F0-A3BF-42B7-8D11-D58DA1F706FF}" srcOrd="0" destOrd="0" parTransId="{D52E8221-3A0A-49CE-B729-F11761B0A398}" sibTransId="{0A2F5A06-51DF-4AED-A270-C7C93F0F23DD}"/>
    <dgm:cxn modelId="{655ECCC8-A970-43F3-87D5-F41F42670E9F}" srcId="{1275E5F0-A3BF-42B7-8D11-D58DA1F706FF}" destId="{1621636F-B9DD-4816-BDEA-195B5D4F5196}" srcOrd="2" destOrd="0" parTransId="{8026B6FA-7302-4582-9572-FE61AC9AE52D}" sibTransId="{B93E55B1-833B-4803-B374-2FD89BB248A6}"/>
    <dgm:cxn modelId="{72C93BD3-3369-40F6-958B-7D20F5E53137}" type="presOf" srcId="{96FB3D93-8170-47C4-B0F3-F139373D8852}" destId="{2DBB0DAE-DB28-42A6-96CD-39F39475748A}" srcOrd="0" destOrd="0" presId="urn:microsoft.com/office/officeart/2005/8/layout/hierarchy2"/>
    <dgm:cxn modelId="{018AEEE2-B28C-4285-B10D-11154331C046}" type="presOf" srcId="{0304F8EB-5993-4F16-BCC2-720158266D4B}" destId="{09989421-581A-4505-8C23-AFD5936DA759}" srcOrd="1" destOrd="0" presId="urn:microsoft.com/office/officeart/2005/8/layout/hierarchy2"/>
    <dgm:cxn modelId="{30E7D2E7-06C9-4337-A843-E6F5CF64855A}" srcId="{1275E5F0-A3BF-42B7-8D11-D58DA1F706FF}" destId="{9B658B15-C89D-47DB-A74B-F3C904B169FE}" srcOrd="1" destOrd="0" parTransId="{16395FF7-1612-4D53-BC5B-FB3232B25AF8}" sibTransId="{B30C0926-76B9-41D9-94A4-9907E10AE74F}"/>
    <dgm:cxn modelId="{36780BF0-B507-4B8C-9681-EB2C1698A3F2}" type="presOf" srcId="{9B658B15-C89D-47DB-A74B-F3C904B169FE}" destId="{70583DE5-9D11-4D12-B22F-19E941DB6A9C}" srcOrd="0" destOrd="0" presId="urn:microsoft.com/office/officeart/2005/8/layout/hierarchy2"/>
    <dgm:cxn modelId="{74EBF8F1-531C-4219-A91D-A8D90D7EB98A}" type="presParOf" srcId="{A81DFDDB-F031-4B7F-836F-45C43D2EEFD1}" destId="{2F58AAD9-90E7-4E68-9404-67A01A4CBB1A}" srcOrd="0" destOrd="0" presId="urn:microsoft.com/office/officeart/2005/8/layout/hierarchy2"/>
    <dgm:cxn modelId="{D856C99C-6769-42AE-B000-9B6A0252EBFC}" type="presParOf" srcId="{2F58AAD9-90E7-4E68-9404-67A01A4CBB1A}" destId="{99096FE1-9CB3-42A8-8F21-097C2A2CE660}" srcOrd="0" destOrd="0" presId="urn:microsoft.com/office/officeart/2005/8/layout/hierarchy2"/>
    <dgm:cxn modelId="{EF5BA359-5492-4259-A9A6-9B8231541B9B}" type="presParOf" srcId="{2F58AAD9-90E7-4E68-9404-67A01A4CBB1A}" destId="{F5B66F52-2A89-4170-9C6A-20909E8E83FE}" srcOrd="1" destOrd="0" presId="urn:microsoft.com/office/officeart/2005/8/layout/hierarchy2"/>
    <dgm:cxn modelId="{9BD0A363-5267-4297-9DF0-75BC8A9BCD4C}" type="presParOf" srcId="{F5B66F52-2A89-4170-9C6A-20909E8E83FE}" destId="{F3D252F4-0814-4A2E-B3F7-E1DF4F4274FD}" srcOrd="0" destOrd="0" presId="urn:microsoft.com/office/officeart/2005/8/layout/hierarchy2"/>
    <dgm:cxn modelId="{051E9D87-8DF3-4692-95AC-BB57913FA682}" type="presParOf" srcId="{F3D252F4-0814-4A2E-B3F7-E1DF4F4274FD}" destId="{1DD7D883-E80E-44BC-BB63-DE206E1E7D2F}" srcOrd="0" destOrd="0" presId="urn:microsoft.com/office/officeart/2005/8/layout/hierarchy2"/>
    <dgm:cxn modelId="{8BAE5046-1158-4F45-A67E-867F997CDFFF}" type="presParOf" srcId="{F5B66F52-2A89-4170-9C6A-20909E8E83FE}" destId="{18BCF81E-FF49-4A88-A9F6-CB6A425872B4}" srcOrd="1" destOrd="0" presId="urn:microsoft.com/office/officeart/2005/8/layout/hierarchy2"/>
    <dgm:cxn modelId="{140A3D90-C7F0-40D7-B5E2-BEBADABC12A1}" type="presParOf" srcId="{18BCF81E-FF49-4A88-A9F6-CB6A425872B4}" destId="{80B1AB28-67F1-417B-BD64-E772D5049030}" srcOrd="0" destOrd="0" presId="urn:microsoft.com/office/officeart/2005/8/layout/hierarchy2"/>
    <dgm:cxn modelId="{5EC28040-21FC-409F-8C5E-24E4E8B7A62F}" type="presParOf" srcId="{18BCF81E-FF49-4A88-A9F6-CB6A425872B4}" destId="{9E067487-49E6-4216-BF1C-7AE8F33BEBDF}" srcOrd="1" destOrd="0" presId="urn:microsoft.com/office/officeart/2005/8/layout/hierarchy2"/>
    <dgm:cxn modelId="{AA806033-52CB-4E08-AE52-31395CDB8876}" type="presParOf" srcId="{9E067487-49E6-4216-BF1C-7AE8F33BEBDF}" destId="{F846E7B9-5FEF-4A9A-8FDC-CD81604F528F}" srcOrd="0" destOrd="0" presId="urn:microsoft.com/office/officeart/2005/8/layout/hierarchy2"/>
    <dgm:cxn modelId="{60FD3EDF-BCBB-4A88-9B12-FF8D072919AB}" type="presParOf" srcId="{F846E7B9-5FEF-4A9A-8FDC-CD81604F528F}" destId="{D5A5F255-7102-4E17-85EB-1033E79A8B60}" srcOrd="0" destOrd="0" presId="urn:microsoft.com/office/officeart/2005/8/layout/hierarchy2"/>
    <dgm:cxn modelId="{F92EAC3D-50BB-4C09-821C-C747BB5825E9}" type="presParOf" srcId="{9E067487-49E6-4216-BF1C-7AE8F33BEBDF}" destId="{4CE3490D-96B7-45F7-BE38-3FE264B7DD66}" srcOrd="1" destOrd="0" presId="urn:microsoft.com/office/officeart/2005/8/layout/hierarchy2"/>
    <dgm:cxn modelId="{2CCD914E-BBCF-4519-8779-EE2FD0330ED5}" type="presParOf" srcId="{4CE3490D-96B7-45F7-BE38-3FE264B7DD66}" destId="{2CB548F3-391C-45A9-BF41-50171BB77AE2}" srcOrd="0" destOrd="0" presId="urn:microsoft.com/office/officeart/2005/8/layout/hierarchy2"/>
    <dgm:cxn modelId="{3C485A71-2154-423F-BE55-C2F33B975B7F}" type="presParOf" srcId="{4CE3490D-96B7-45F7-BE38-3FE264B7DD66}" destId="{1B58DBD3-E713-44C7-85BB-C65B590127E2}" srcOrd="1" destOrd="0" presId="urn:microsoft.com/office/officeart/2005/8/layout/hierarchy2"/>
    <dgm:cxn modelId="{59384F95-3E2A-4937-88C5-655D8C0B5B73}" type="presParOf" srcId="{9E067487-49E6-4216-BF1C-7AE8F33BEBDF}" destId="{DDCA0EEF-95F8-4C0F-A577-CCF55413A093}" srcOrd="2" destOrd="0" presId="urn:microsoft.com/office/officeart/2005/8/layout/hierarchy2"/>
    <dgm:cxn modelId="{AE36F269-7BB8-4594-A3A8-B3AE3E11F408}" type="presParOf" srcId="{DDCA0EEF-95F8-4C0F-A577-CCF55413A093}" destId="{8B2CB7F4-C632-494F-AE3D-409141BC2F64}" srcOrd="0" destOrd="0" presId="urn:microsoft.com/office/officeart/2005/8/layout/hierarchy2"/>
    <dgm:cxn modelId="{BBB20FEB-3FF3-46D3-9A1B-72DD04425FED}" type="presParOf" srcId="{9E067487-49E6-4216-BF1C-7AE8F33BEBDF}" destId="{EF141110-AD1B-465F-B73A-094411AD5A14}" srcOrd="3" destOrd="0" presId="urn:microsoft.com/office/officeart/2005/8/layout/hierarchy2"/>
    <dgm:cxn modelId="{C30132C2-68C7-4234-AA72-F592B6E9554C}" type="presParOf" srcId="{EF141110-AD1B-465F-B73A-094411AD5A14}" destId="{70583DE5-9D11-4D12-B22F-19E941DB6A9C}" srcOrd="0" destOrd="0" presId="urn:microsoft.com/office/officeart/2005/8/layout/hierarchy2"/>
    <dgm:cxn modelId="{710B1D12-20AD-4F7E-9EBF-DA712ABF7D13}" type="presParOf" srcId="{EF141110-AD1B-465F-B73A-094411AD5A14}" destId="{DA7A4DFC-68A2-4CAE-B6EE-E79688C3E291}" srcOrd="1" destOrd="0" presId="urn:microsoft.com/office/officeart/2005/8/layout/hierarchy2"/>
    <dgm:cxn modelId="{127D5B1B-5CFE-4C1E-86D7-D672C866D32E}" type="presParOf" srcId="{9E067487-49E6-4216-BF1C-7AE8F33BEBDF}" destId="{E42B0C45-97B0-4FF3-A0FB-CB6A26DE144E}" srcOrd="4" destOrd="0" presId="urn:microsoft.com/office/officeart/2005/8/layout/hierarchy2"/>
    <dgm:cxn modelId="{190999E0-B738-4568-8E1C-645CA865B8F3}" type="presParOf" srcId="{E42B0C45-97B0-4FF3-A0FB-CB6A26DE144E}" destId="{8A158742-C6CF-4611-B560-3ACCA0543379}" srcOrd="0" destOrd="0" presId="urn:microsoft.com/office/officeart/2005/8/layout/hierarchy2"/>
    <dgm:cxn modelId="{8C895BF0-DF2B-461C-B523-8FA8733B4918}" type="presParOf" srcId="{9E067487-49E6-4216-BF1C-7AE8F33BEBDF}" destId="{755EFFC3-56E0-4CE9-9E6D-6449BD2E1130}" srcOrd="5" destOrd="0" presId="urn:microsoft.com/office/officeart/2005/8/layout/hierarchy2"/>
    <dgm:cxn modelId="{9D27E5DC-8544-40A2-B82E-11CD1E551006}" type="presParOf" srcId="{755EFFC3-56E0-4CE9-9E6D-6449BD2E1130}" destId="{F7C3F99B-099D-4CA1-919D-B20F1B98FA3D}" srcOrd="0" destOrd="0" presId="urn:microsoft.com/office/officeart/2005/8/layout/hierarchy2"/>
    <dgm:cxn modelId="{E7E8D9A8-2E4A-4098-AF59-0F92F4177FD4}" type="presParOf" srcId="{755EFFC3-56E0-4CE9-9E6D-6449BD2E1130}" destId="{B46886C8-430F-4C97-A4C4-92CE097D06EF}" srcOrd="1" destOrd="0" presId="urn:microsoft.com/office/officeart/2005/8/layout/hierarchy2"/>
    <dgm:cxn modelId="{C18ECB25-34DB-45E2-AC88-CE12B2E6097E}" type="presParOf" srcId="{F5B66F52-2A89-4170-9C6A-20909E8E83FE}" destId="{A7B97C40-5CD7-48C4-8A7E-08A6493D2692}" srcOrd="2" destOrd="0" presId="urn:microsoft.com/office/officeart/2005/8/layout/hierarchy2"/>
    <dgm:cxn modelId="{29B71AB2-4C39-444B-BF77-55EBE42A0AD6}" type="presParOf" srcId="{A7B97C40-5CD7-48C4-8A7E-08A6493D2692}" destId="{09989421-581A-4505-8C23-AFD5936DA759}" srcOrd="0" destOrd="0" presId="urn:microsoft.com/office/officeart/2005/8/layout/hierarchy2"/>
    <dgm:cxn modelId="{D0DBAFA4-FB13-4E55-B439-C53C179201CF}" type="presParOf" srcId="{F5B66F52-2A89-4170-9C6A-20909E8E83FE}" destId="{F61B43EF-E30F-46F3-A5F1-35730C6AE825}" srcOrd="3" destOrd="0" presId="urn:microsoft.com/office/officeart/2005/8/layout/hierarchy2"/>
    <dgm:cxn modelId="{B02CD03C-E4DD-42CF-A3E0-C007E12C3316}" type="presParOf" srcId="{F61B43EF-E30F-46F3-A5F1-35730C6AE825}" destId="{2DBB0DAE-DB28-42A6-96CD-39F39475748A}" srcOrd="0" destOrd="0" presId="urn:microsoft.com/office/officeart/2005/8/layout/hierarchy2"/>
    <dgm:cxn modelId="{F09BDBD4-3F51-4B10-99FA-F41D6D5CAF6C}" type="presParOf" srcId="{F61B43EF-E30F-46F3-A5F1-35730C6AE825}" destId="{3B1CFE18-3F7A-4576-A8FE-694C767D6747}" srcOrd="1" destOrd="0" presId="urn:microsoft.com/office/officeart/2005/8/layout/hierarchy2"/>
    <dgm:cxn modelId="{E1C25E92-6090-456E-8393-B6C8AFBB0B26}" type="presParOf" srcId="{3B1CFE18-3F7A-4576-A8FE-694C767D6747}" destId="{F474A3ED-EEEF-4DE5-AFDF-A40BD0205D02}" srcOrd="0" destOrd="0" presId="urn:microsoft.com/office/officeart/2005/8/layout/hierarchy2"/>
    <dgm:cxn modelId="{5D10B387-2042-4F74-8904-8A556328B17B}" type="presParOf" srcId="{F474A3ED-EEEF-4DE5-AFDF-A40BD0205D02}" destId="{54D383D1-5F93-436C-8F8C-C675C65C119D}" srcOrd="0" destOrd="0" presId="urn:microsoft.com/office/officeart/2005/8/layout/hierarchy2"/>
    <dgm:cxn modelId="{0E24103F-63A3-4CEF-9546-476025DEF5AC}" type="presParOf" srcId="{3B1CFE18-3F7A-4576-A8FE-694C767D6747}" destId="{972AC41F-F085-4A22-8B69-3EF25DD8D91B}" srcOrd="1" destOrd="0" presId="urn:microsoft.com/office/officeart/2005/8/layout/hierarchy2"/>
    <dgm:cxn modelId="{42DE0C37-B15C-4C7B-BF03-FAC8FEAA04BC}" type="presParOf" srcId="{972AC41F-F085-4A22-8B69-3EF25DD8D91B}" destId="{D00B262C-AA15-461E-9EF7-B55DC4C649DB}" srcOrd="0" destOrd="0" presId="urn:microsoft.com/office/officeart/2005/8/layout/hierarchy2"/>
    <dgm:cxn modelId="{30521CE6-D4E5-4283-933E-031229DCC66A}" type="presParOf" srcId="{972AC41F-F085-4A22-8B69-3EF25DD8D91B}" destId="{05341AEE-1846-40B4-9D23-2B525A1BA709}" srcOrd="1" destOrd="0" presId="urn:microsoft.com/office/officeart/2005/8/layout/hierarchy2"/>
    <dgm:cxn modelId="{9F950F16-344C-44A4-A1CC-E3776099D162}" type="presParOf" srcId="{3B1CFE18-3F7A-4576-A8FE-694C767D6747}" destId="{88B7B976-3B0F-4D04-879B-DAD42529991B}" srcOrd="2" destOrd="0" presId="urn:microsoft.com/office/officeart/2005/8/layout/hierarchy2"/>
    <dgm:cxn modelId="{BA805D28-3C8A-4344-AA05-811E49C1E3D0}" type="presParOf" srcId="{88B7B976-3B0F-4D04-879B-DAD42529991B}" destId="{1595B3F3-957D-448A-B6EB-9BCEF3D53BFC}" srcOrd="0" destOrd="0" presId="urn:microsoft.com/office/officeart/2005/8/layout/hierarchy2"/>
    <dgm:cxn modelId="{4154F800-012A-4B15-BD51-9F2EC6ED4B1C}" type="presParOf" srcId="{3B1CFE18-3F7A-4576-A8FE-694C767D6747}" destId="{9799D8F7-0689-4BA6-8F09-9BCCD864843B}" srcOrd="3" destOrd="0" presId="urn:microsoft.com/office/officeart/2005/8/layout/hierarchy2"/>
    <dgm:cxn modelId="{056D57B2-1D09-4F95-B9A1-F7706A04F036}" type="presParOf" srcId="{9799D8F7-0689-4BA6-8F09-9BCCD864843B}" destId="{F83DCB1D-7178-4307-9375-121015F16781}" srcOrd="0" destOrd="0" presId="urn:microsoft.com/office/officeart/2005/8/layout/hierarchy2"/>
    <dgm:cxn modelId="{2AAFF8A1-32C9-45BD-A774-4F0836EA5BEE}" type="presParOf" srcId="{9799D8F7-0689-4BA6-8F09-9BCCD864843B}" destId="{C17B27D4-BD14-4D0E-B76E-AB77C8731380}" srcOrd="1" destOrd="0" presId="urn:microsoft.com/office/officeart/2005/8/layout/hierarchy2"/>
    <dgm:cxn modelId="{A030D8FB-13BA-4C5B-976B-6A8C1A0A8D2A}" type="presParOf" srcId="{3B1CFE18-3F7A-4576-A8FE-694C767D6747}" destId="{6C40B4E0-59E0-440B-A6FA-F0E785953BA7}" srcOrd="4" destOrd="0" presId="urn:microsoft.com/office/officeart/2005/8/layout/hierarchy2"/>
    <dgm:cxn modelId="{D981672C-D1CF-4CAB-A019-EA21295D5C29}" type="presParOf" srcId="{6C40B4E0-59E0-440B-A6FA-F0E785953BA7}" destId="{F3D9EDDC-9500-457C-8449-55E6677F33A3}" srcOrd="0" destOrd="0" presId="urn:microsoft.com/office/officeart/2005/8/layout/hierarchy2"/>
    <dgm:cxn modelId="{D87A9CED-CD82-4795-A8F1-24C0E8E000F3}" type="presParOf" srcId="{3B1CFE18-3F7A-4576-A8FE-694C767D6747}" destId="{85472B96-0BE1-45C3-BCC5-3ACCBB8688A6}" srcOrd="5" destOrd="0" presId="urn:microsoft.com/office/officeart/2005/8/layout/hierarchy2"/>
    <dgm:cxn modelId="{E6306A54-3630-4FF2-8FA4-16D316CD6D6E}" type="presParOf" srcId="{85472B96-0BE1-45C3-BCC5-3ACCBB8688A6}" destId="{3847ECAA-88F1-4DF0-B0F2-37549B09BC12}" srcOrd="0" destOrd="0" presId="urn:microsoft.com/office/officeart/2005/8/layout/hierarchy2"/>
    <dgm:cxn modelId="{4BE1941C-5C38-49AF-816D-2A04248C2713}" type="presParOf" srcId="{85472B96-0BE1-45C3-BCC5-3ACCBB8688A6}" destId="{B16EDBEE-4A24-4A89-B409-5835AFB9C9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98378-1595-4635-93F8-E2C0D7CA05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71E4-0EA3-4208-856E-ABD44935C22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Government</a:t>
          </a:r>
        </a:p>
      </dgm:t>
    </dgm:pt>
    <dgm:pt modelId="{62330B05-4161-4DFD-B8A8-F02CD5F9BD6F}" type="parTrans" cxnId="{1D07653E-96C4-490A-ABC8-6EEAD2F03338}">
      <dgm:prSet/>
      <dgm:spPr/>
      <dgm:t>
        <a:bodyPr/>
        <a:lstStyle/>
        <a:p>
          <a:endParaRPr lang="en-US"/>
        </a:p>
      </dgm:t>
    </dgm:pt>
    <dgm:pt modelId="{BCE6DDC7-1EB2-493A-B79B-B990529B3A19}" type="sibTrans" cxnId="{1D07653E-96C4-490A-ABC8-6EEAD2F03338}">
      <dgm:prSet/>
      <dgm:spPr/>
      <dgm:t>
        <a:bodyPr/>
        <a:lstStyle/>
        <a:p>
          <a:endParaRPr lang="en-US"/>
        </a:p>
      </dgm:t>
    </dgm:pt>
    <dgm:pt modelId="{1275E5F0-A3BF-42B7-8D11-D58DA1F706FF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Federal</a:t>
          </a:r>
        </a:p>
      </dgm:t>
    </dgm:pt>
    <dgm:pt modelId="{D52E8221-3A0A-49CE-B729-F11761B0A398}" type="parTrans" cxnId="{B20952C3-156A-4622-B1E4-0D4227496FC0}">
      <dgm:prSet/>
      <dgm:spPr/>
      <dgm:t>
        <a:bodyPr/>
        <a:lstStyle/>
        <a:p>
          <a:endParaRPr lang="en-US"/>
        </a:p>
      </dgm:t>
    </dgm:pt>
    <dgm:pt modelId="{0A2F5A06-51DF-4AED-A270-C7C93F0F23DD}" type="sibTrans" cxnId="{B20952C3-156A-4622-B1E4-0D4227496FC0}">
      <dgm:prSet/>
      <dgm:spPr/>
      <dgm:t>
        <a:bodyPr/>
        <a:lstStyle/>
        <a:p>
          <a:endParaRPr lang="en-US"/>
        </a:p>
      </dgm:t>
    </dgm:pt>
    <dgm:pt modelId="{2CC58C47-8A5B-4679-94F2-3E9FB723B521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Coding &amp; Billing</a:t>
          </a:r>
        </a:p>
      </dgm:t>
    </dgm:pt>
    <dgm:pt modelId="{72631932-B913-4FCD-9CAE-7171C1766215}" type="parTrans" cxnId="{D4DEF04F-97C8-4213-B5D0-04DD95C4EE2D}">
      <dgm:prSet/>
      <dgm:spPr/>
      <dgm:t>
        <a:bodyPr/>
        <a:lstStyle/>
        <a:p>
          <a:endParaRPr lang="en-US"/>
        </a:p>
      </dgm:t>
    </dgm:pt>
    <dgm:pt modelId="{60417CFB-6280-4008-B5D7-66FFD9DB3ECE}" type="sibTrans" cxnId="{D4DEF04F-97C8-4213-B5D0-04DD95C4EE2D}">
      <dgm:prSet/>
      <dgm:spPr/>
      <dgm:t>
        <a:bodyPr/>
        <a:lstStyle/>
        <a:p>
          <a:endParaRPr lang="en-US"/>
        </a:p>
      </dgm:t>
    </dgm:pt>
    <dgm:pt modelId="{4DC823D6-B616-4A21-A345-52018064316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Medicare Suspension </a:t>
          </a:r>
          <a:br>
            <a:rPr lang="en-US" dirty="0"/>
          </a:br>
          <a:r>
            <a:rPr lang="en-US" dirty="0"/>
            <a:t>and Revocation</a:t>
          </a:r>
        </a:p>
      </dgm:t>
    </dgm:pt>
    <dgm:pt modelId="{A34F81E9-D335-4375-A766-ED63D6E73E97}" type="parTrans" cxnId="{50759D11-83DB-4AB9-9BA3-BCEB26C21FA6}">
      <dgm:prSet/>
      <dgm:spPr/>
      <dgm:t>
        <a:bodyPr/>
        <a:lstStyle/>
        <a:p>
          <a:endParaRPr lang="en-US"/>
        </a:p>
      </dgm:t>
    </dgm:pt>
    <dgm:pt modelId="{248284D5-2A1F-4AE0-AD5B-62B3595C2BA2}" type="sibTrans" cxnId="{50759D11-83DB-4AB9-9BA3-BCEB26C21FA6}">
      <dgm:prSet/>
      <dgm:spPr/>
      <dgm:t>
        <a:bodyPr/>
        <a:lstStyle/>
        <a:p>
          <a:endParaRPr lang="en-US"/>
        </a:p>
      </dgm:t>
    </dgm:pt>
    <dgm:pt modelId="{96FB3D93-8170-47C4-B0F3-F139373D885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State</a:t>
          </a:r>
        </a:p>
      </dgm:t>
    </dgm:pt>
    <dgm:pt modelId="{0304F8EB-5993-4F16-BCC2-720158266D4B}" type="parTrans" cxnId="{5B072F8A-667D-4459-A076-488CA3A55034}">
      <dgm:prSet/>
      <dgm:spPr/>
      <dgm:t>
        <a:bodyPr/>
        <a:lstStyle/>
        <a:p>
          <a:endParaRPr lang="en-US"/>
        </a:p>
      </dgm:t>
    </dgm:pt>
    <dgm:pt modelId="{184359B2-FF82-4A8C-A513-75CD404DE375}" type="sibTrans" cxnId="{5B072F8A-667D-4459-A076-488CA3A55034}">
      <dgm:prSet/>
      <dgm:spPr/>
      <dgm:t>
        <a:bodyPr/>
        <a:lstStyle/>
        <a:p>
          <a:endParaRPr lang="en-US"/>
        </a:p>
      </dgm:t>
    </dgm:pt>
    <dgm:pt modelId="{7AC92B45-65B7-4782-9801-5CBA85C8532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Medicaid</a:t>
          </a:r>
        </a:p>
      </dgm:t>
    </dgm:pt>
    <dgm:pt modelId="{AAB06D8C-7028-4F2E-BAF2-65B6B5E9E1D4}" type="parTrans" cxnId="{1142D1B6-C846-411D-ADFC-F64762304A45}">
      <dgm:prSet/>
      <dgm:spPr/>
      <dgm:t>
        <a:bodyPr/>
        <a:lstStyle/>
        <a:p>
          <a:endParaRPr lang="en-US"/>
        </a:p>
      </dgm:t>
    </dgm:pt>
    <dgm:pt modelId="{7AF7F902-938B-4690-B55D-13DA9F597DD3}" type="sibTrans" cxnId="{1142D1B6-C846-411D-ADFC-F64762304A45}">
      <dgm:prSet/>
      <dgm:spPr/>
      <dgm:t>
        <a:bodyPr/>
        <a:lstStyle/>
        <a:p>
          <a:endParaRPr lang="en-US"/>
        </a:p>
      </dgm:t>
    </dgm:pt>
    <dgm:pt modelId="{AD1333EF-17EF-47BE-8C17-521287080FA0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OCR HIPAA</a:t>
          </a:r>
        </a:p>
      </dgm:t>
    </dgm:pt>
    <dgm:pt modelId="{5F15524E-FB18-4D86-A63A-EC817E0CECB7}" type="parTrans" cxnId="{B555DF78-DF82-494A-A72C-1341788A0288}">
      <dgm:prSet/>
      <dgm:spPr>
        <a:ln>
          <a:solidFill>
            <a:srgbClr val="CB4633"/>
          </a:solidFill>
        </a:ln>
      </dgm:spPr>
      <dgm:t>
        <a:bodyPr/>
        <a:lstStyle/>
        <a:p>
          <a:endParaRPr lang="en-US"/>
        </a:p>
      </dgm:t>
    </dgm:pt>
    <dgm:pt modelId="{8968CE6E-043A-4B87-953C-18427F6E3832}" type="sibTrans" cxnId="{B555DF78-DF82-494A-A72C-1341788A0288}">
      <dgm:prSet/>
      <dgm:spPr/>
      <dgm:t>
        <a:bodyPr/>
        <a:lstStyle/>
        <a:p>
          <a:endParaRPr lang="en-US"/>
        </a:p>
      </dgm:t>
    </dgm:pt>
    <dgm:pt modelId="{CD8725E0-71A3-40B8-89A3-D9CBC67D9E18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Meaningful Use</a:t>
          </a:r>
        </a:p>
      </dgm:t>
    </dgm:pt>
    <dgm:pt modelId="{E96EA8C0-E5B2-4EF8-8D8E-67C86533E55F}" type="parTrans" cxnId="{F06DF24A-DE93-41C6-9701-B41335E2938C}">
      <dgm:prSet/>
      <dgm:spPr>
        <a:ln>
          <a:solidFill>
            <a:srgbClr val="CB4633"/>
          </a:solidFill>
        </a:ln>
      </dgm:spPr>
      <dgm:t>
        <a:bodyPr/>
        <a:lstStyle/>
        <a:p>
          <a:endParaRPr lang="en-US"/>
        </a:p>
      </dgm:t>
    </dgm:pt>
    <dgm:pt modelId="{60A07FB4-00C0-4B0F-8C8D-EE6DE8C220C9}" type="sibTrans" cxnId="{F06DF24A-DE93-41C6-9701-B41335E2938C}">
      <dgm:prSet/>
      <dgm:spPr/>
      <dgm:t>
        <a:bodyPr/>
        <a:lstStyle/>
        <a:p>
          <a:endParaRPr lang="en-US"/>
        </a:p>
      </dgm:t>
    </dgm:pt>
    <dgm:pt modelId="{1554D029-31BE-49BC-A81E-DFA78A381AFC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OSHA</a:t>
          </a:r>
        </a:p>
      </dgm:t>
    </dgm:pt>
    <dgm:pt modelId="{2F8AE22E-00CF-4651-AF53-CE189FDFB0EB}" type="parTrans" cxnId="{82AD9755-7423-4B82-9D16-13C3E927BB63}">
      <dgm:prSet/>
      <dgm:spPr/>
      <dgm:t>
        <a:bodyPr/>
        <a:lstStyle/>
        <a:p>
          <a:endParaRPr lang="en-US"/>
        </a:p>
      </dgm:t>
    </dgm:pt>
    <dgm:pt modelId="{0C7A8C26-D665-44D4-B230-28AF2D56E479}" type="sibTrans" cxnId="{82AD9755-7423-4B82-9D16-13C3E927BB63}">
      <dgm:prSet/>
      <dgm:spPr/>
      <dgm:t>
        <a:bodyPr/>
        <a:lstStyle/>
        <a:p>
          <a:endParaRPr lang="en-US"/>
        </a:p>
      </dgm:t>
    </dgm:pt>
    <dgm:pt modelId="{CA9BDD70-322E-44B3-863D-046B1226858A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ADA/Civil Rights</a:t>
          </a:r>
        </a:p>
      </dgm:t>
    </dgm:pt>
    <dgm:pt modelId="{F5BB7E5B-02C1-4E48-9C9E-765CCD37D5B5}" type="parTrans" cxnId="{5607E0DD-0ADF-430D-B493-831454504B01}">
      <dgm:prSet/>
      <dgm:spPr/>
      <dgm:t>
        <a:bodyPr/>
        <a:lstStyle/>
        <a:p>
          <a:endParaRPr lang="en-US"/>
        </a:p>
      </dgm:t>
    </dgm:pt>
    <dgm:pt modelId="{8D548FF8-E290-4321-BE8F-F94D5C0E48F8}" type="sibTrans" cxnId="{5607E0DD-0ADF-430D-B493-831454504B01}">
      <dgm:prSet/>
      <dgm:spPr/>
      <dgm:t>
        <a:bodyPr/>
        <a:lstStyle/>
        <a:p>
          <a:endParaRPr lang="en-US"/>
        </a:p>
      </dgm:t>
    </dgm:pt>
    <dgm:pt modelId="{C0FD34ED-BC05-46D5-92B1-932C50FD0AF1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Quality Improvement Organization (QIO)</a:t>
          </a:r>
        </a:p>
      </dgm:t>
    </dgm:pt>
    <dgm:pt modelId="{3F444F65-4B47-464D-B690-20CDE4E99859}" type="parTrans" cxnId="{68DB2C3F-6C69-44D9-A1B2-4CF57BD530D6}">
      <dgm:prSet/>
      <dgm:spPr/>
      <dgm:t>
        <a:bodyPr/>
        <a:lstStyle/>
        <a:p>
          <a:endParaRPr lang="en-US"/>
        </a:p>
      </dgm:t>
    </dgm:pt>
    <dgm:pt modelId="{1CCC7542-AF06-4581-90A9-684B26534365}" type="sibTrans" cxnId="{68DB2C3F-6C69-44D9-A1B2-4CF57BD530D6}">
      <dgm:prSet/>
      <dgm:spPr/>
      <dgm:t>
        <a:bodyPr/>
        <a:lstStyle/>
        <a:p>
          <a:endParaRPr lang="en-US"/>
        </a:p>
      </dgm:t>
    </dgm:pt>
    <dgm:pt modelId="{37EAECF1-E192-444E-94BD-1B5CD913E739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State Licensure Board</a:t>
          </a:r>
        </a:p>
      </dgm:t>
    </dgm:pt>
    <dgm:pt modelId="{421F3304-A722-4582-AC55-F22DEAD81B1D}" type="parTrans" cxnId="{9DA2107A-EE9B-4FA9-9639-A5187445E2E8}">
      <dgm:prSet/>
      <dgm:spPr/>
      <dgm:t>
        <a:bodyPr/>
        <a:lstStyle/>
        <a:p>
          <a:endParaRPr lang="en-US"/>
        </a:p>
      </dgm:t>
    </dgm:pt>
    <dgm:pt modelId="{A0458BAD-EAEC-49A0-94EE-229E775CF037}" type="sibTrans" cxnId="{9DA2107A-EE9B-4FA9-9639-A5187445E2E8}">
      <dgm:prSet/>
      <dgm:spPr/>
      <dgm:t>
        <a:bodyPr/>
        <a:lstStyle/>
        <a:p>
          <a:endParaRPr lang="en-US"/>
        </a:p>
      </dgm:t>
    </dgm:pt>
    <dgm:pt modelId="{CB2C8ED6-A485-40CD-89CE-E78B376C19C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PQRS</a:t>
          </a:r>
        </a:p>
      </dgm:t>
    </dgm:pt>
    <dgm:pt modelId="{BE4797C3-896B-4682-A216-0F54986DAD86}" type="parTrans" cxnId="{CF8111E8-E55D-4B7C-B528-B543A2D9DFBA}">
      <dgm:prSet/>
      <dgm:spPr/>
      <dgm:t>
        <a:bodyPr/>
        <a:lstStyle/>
        <a:p>
          <a:endParaRPr lang="en-US"/>
        </a:p>
      </dgm:t>
    </dgm:pt>
    <dgm:pt modelId="{AE45D48C-6F0C-492E-A70E-B0E1CDCDC833}" type="sibTrans" cxnId="{CF8111E8-E55D-4B7C-B528-B543A2D9DFBA}">
      <dgm:prSet/>
      <dgm:spPr/>
      <dgm:t>
        <a:bodyPr/>
        <a:lstStyle/>
        <a:p>
          <a:endParaRPr lang="en-US"/>
        </a:p>
      </dgm:t>
    </dgm:pt>
    <dgm:pt modelId="{B31E051E-66ED-451D-9D32-74C526C2FEFE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MIPS</a:t>
          </a:r>
        </a:p>
      </dgm:t>
    </dgm:pt>
    <dgm:pt modelId="{C34FC704-325F-4908-B7EC-31DD592799DC}" type="parTrans" cxnId="{D7798E4C-E007-4D95-8BDD-0B28EA9BA4A9}">
      <dgm:prSet/>
      <dgm:spPr/>
      <dgm:t>
        <a:bodyPr/>
        <a:lstStyle/>
        <a:p>
          <a:endParaRPr lang="en-US"/>
        </a:p>
      </dgm:t>
    </dgm:pt>
    <dgm:pt modelId="{A14AD71D-74E6-41C4-9959-66B533217E1C}" type="sibTrans" cxnId="{D7798E4C-E007-4D95-8BDD-0B28EA9BA4A9}">
      <dgm:prSet/>
      <dgm:spPr/>
      <dgm:t>
        <a:bodyPr/>
        <a:lstStyle/>
        <a:p>
          <a:endParaRPr lang="en-US"/>
        </a:p>
      </dgm:t>
    </dgm:pt>
    <dgm:pt modelId="{5894D1D7-FC34-443D-9A11-7860A2B26CB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MAC</a:t>
          </a:r>
        </a:p>
      </dgm:t>
    </dgm:pt>
    <dgm:pt modelId="{4E10ED3A-9C88-4980-8977-71B87348DAE2}" type="parTrans" cxnId="{22697962-18CF-41FF-9CC5-BF007AA05031}">
      <dgm:prSet/>
      <dgm:spPr/>
      <dgm:t>
        <a:bodyPr/>
        <a:lstStyle/>
        <a:p>
          <a:endParaRPr lang="en-US"/>
        </a:p>
      </dgm:t>
    </dgm:pt>
    <dgm:pt modelId="{86EFBB77-AE37-45F3-9037-F06DF337BCF9}" type="sibTrans" cxnId="{22697962-18CF-41FF-9CC5-BF007AA05031}">
      <dgm:prSet/>
      <dgm:spPr/>
      <dgm:t>
        <a:bodyPr/>
        <a:lstStyle/>
        <a:p>
          <a:endParaRPr lang="en-US"/>
        </a:p>
      </dgm:t>
    </dgm:pt>
    <dgm:pt modelId="{C5F7FBB6-91A9-453C-8E39-BD1350F304E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RAC</a:t>
          </a:r>
        </a:p>
      </dgm:t>
    </dgm:pt>
    <dgm:pt modelId="{EF2F4526-192D-47A8-B106-37C05C0A4817}" type="parTrans" cxnId="{DCBDCA40-BB57-4284-8ADB-7E16FEBB52C0}">
      <dgm:prSet/>
      <dgm:spPr/>
      <dgm:t>
        <a:bodyPr/>
        <a:lstStyle/>
        <a:p>
          <a:endParaRPr lang="en-US"/>
        </a:p>
      </dgm:t>
    </dgm:pt>
    <dgm:pt modelId="{9A4BCB52-FBC3-49E6-B87E-5A36A17B38F6}" type="sibTrans" cxnId="{DCBDCA40-BB57-4284-8ADB-7E16FEBB52C0}">
      <dgm:prSet/>
      <dgm:spPr/>
      <dgm:t>
        <a:bodyPr/>
        <a:lstStyle/>
        <a:p>
          <a:endParaRPr lang="en-US"/>
        </a:p>
      </dgm:t>
    </dgm:pt>
    <dgm:pt modelId="{3A5E0957-4395-44D4-87F3-B49200E1D128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CERT</a:t>
          </a:r>
        </a:p>
      </dgm:t>
    </dgm:pt>
    <dgm:pt modelId="{CD163554-3F25-40EB-BE97-F253673C663B}" type="parTrans" cxnId="{9A4DC8A8-D986-4523-B83B-D604DB16F49C}">
      <dgm:prSet/>
      <dgm:spPr/>
      <dgm:t>
        <a:bodyPr/>
        <a:lstStyle/>
        <a:p>
          <a:endParaRPr lang="en-US"/>
        </a:p>
      </dgm:t>
    </dgm:pt>
    <dgm:pt modelId="{6C926023-29D7-4E5A-B40E-BB1584753988}" type="sibTrans" cxnId="{9A4DC8A8-D986-4523-B83B-D604DB16F49C}">
      <dgm:prSet/>
      <dgm:spPr/>
      <dgm:t>
        <a:bodyPr/>
        <a:lstStyle/>
        <a:p>
          <a:endParaRPr lang="en-US"/>
        </a:p>
      </dgm:t>
    </dgm:pt>
    <dgm:pt modelId="{301708FA-F2B7-49AC-B901-3FF774E744D8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ZPIC</a:t>
          </a:r>
        </a:p>
      </dgm:t>
    </dgm:pt>
    <dgm:pt modelId="{BDC0D2CA-A211-4C75-9C9F-DA34E182BB23}" type="parTrans" cxnId="{01C3C97F-78F6-40E7-9848-92F3C6568E2C}">
      <dgm:prSet/>
      <dgm:spPr/>
      <dgm:t>
        <a:bodyPr/>
        <a:lstStyle/>
        <a:p>
          <a:endParaRPr lang="en-US"/>
        </a:p>
      </dgm:t>
    </dgm:pt>
    <dgm:pt modelId="{66701E5E-5E3C-439C-8734-273C99F0CF4B}" type="sibTrans" cxnId="{01C3C97F-78F6-40E7-9848-92F3C6568E2C}">
      <dgm:prSet/>
      <dgm:spPr/>
      <dgm:t>
        <a:bodyPr/>
        <a:lstStyle/>
        <a:p>
          <a:endParaRPr lang="en-US"/>
        </a:p>
      </dgm:t>
    </dgm:pt>
    <dgm:pt modelId="{A81DFDDB-F031-4B7F-836F-45C43D2EEFD1}" type="pres">
      <dgm:prSet presAssocID="{B7598378-1595-4635-93F8-E2C0D7CA05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58AAD9-90E7-4E68-9404-67A01A4CBB1A}" type="pres">
      <dgm:prSet presAssocID="{1C1371E4-0EA3-4208-856E-ABD44935C22B}" presName="root1" presStyleCnt="0"/>
      <dgm:spPr/>
    </dgm:pt>
    <dgm:pt modelId="{99096FE1-9CB3-42A8-8F21-097C2A2CE660}" type="pres">
      <dgm:prSet presAssocID="{1C1371E4-0EA3-4208-856E-ABD44935C22B}" presName="LevelOneTextNode" presStyleLbl="node0" presStyleIdx="0" presStyleCnt="1" custScaleX="80830" custScaleY="41093" custLinFactNeighborX="-60562" custLinFactNeighborY="1600">
        <dgm:presLayoutVars>
          <dgm:chPref val="3"/>
        </dgm:presLayoutVars>
      </dgm:prSet>
      <dgm:spPr/>
    </dgm:pt>
    <dgm:pt modelId="{F5B66F52-2A89-4170-9C6A-20909E8E83FE}" type="pres">
      <dgm:prSet presAssocID="{1C1371E4-0EA3-4208-856E-ABD44935C22B}" presName="level2hierChild" presStyleCnt="0"/>
      <dgm:spPr/>
    </dgm:pt>
    <dgm:pt modelId="{F3D252F4-0814-4A2E-B3F7-E1DF4F4274FD}" type="pres">
      <dgm:prSet presAssocID="{D52E8221-3A0A-49CE-B729-F11761B0A398}" presName="conn2-1" presStyleLbl="parChTrans1D2" presStyleIdx="0" presStyleCnt="2"/>
      <dgm:spPr/>
    </dgm:pt>
    <dgm:pt modelId="{1DD7D883-E80E-44BC-BB63-DE206E1E7D2F}" type="pres">
      <dgm:prSet presAssocID="{D52E8221-3A0A-49CE-B729-F11761B0A398}" presName="connTx" presStyleLbl="parChTrans1D2" presStyleIdx="0" presStyleCnt="2"/>
      <dgm:spPr/>
    </dgm:pt>
    <dgm:pt modelId="{18BCF81E-FF49-4A88-A9F6-CB6A425872B4}" type="pres">
      <dgm:prSet presAssocID="{1275E5F0-A3BF-42B7-8D11-D58DA1F706FF}" presName="root2" presStyleCnt="0"/>
      <dgm:spPr/>
    </dgm:pt>
    <dgm:pt modelId="{80B1AB28-67F1-417B-BD64-E772D5049030}" type="pres">
      <dgm:prSet presAssocID="{1275E5F0-A3BF-42B7-8D11-D58DA1F706FF}" presName="LevelTwoTextNode" presStyleLbl="node2" presStyleIdx="0" presStyleCnt="2" custScaleX="61204" custScaleY="45108" custLinFactNeighborX="-44064" custLinFactNeighborY="-1144">
        <dgm:presLayoutVars>
          <dgm:chPref val="3"/>
        </dgm:presLayoutVars>
      </dgm:prSet>
      <dgm:spPr/>
    </dgm:pt>
    <dgm:pt modelId="{9E067487-49E6-4216-BF1C-7AE8F33BEBDF}" type="pres">
      <dgm:prSet presAssocID="{1275E5F0-A3BF-42B7-8D11-D58DA1F706FF}" presName="level3hierChild" presStyleCnt="0"/>
      <dgm:spPr/>
    </dgm:pt>
    <dgm:pt modelId="{A29757C9-D6EE-4507-A84F-8EA7021D1353}" type="pres">
      <dgm:prSet presAssocID="{72631932-B913-4FCD-9CAE-7171C1766215}" presName="conn2-1" presStyleLbl="parChTrans1D3" presStyleIdx="0" presStyleCnt="9"/>
      <dgm:spPr/>
    </dgm:pt>
    <dgm:pt modelId="{78F4C6DB-51C7-497E-828B-47D7DC5869CE}" type="pres">
      <dgm:prSet presAssocID="{72631932-B913-4FCD-9CAE-7171C1766215}" presName="connTx" presStyleLbl="parChTrans1D3" presStyleIdx="0" presStyleCnt="9"/>
      <dgm:spPr/>
    </dgm:pt>
    <dgm:pt modelId="{E312ABEC-FC5B-46EA-92C8-A3B101B24946}" type="pres">
      <dgm:prSet presAssocID="{2CC58C47-8A5B-4679-94F2-3E9FB723B521}" presName="root2" presStyleCnt="0"/>
      <dgm:spPr/>
    </dgm:pt>
    <dgm:pt modelId="{A4553773-501D-43F5-BC21-0ECD30335875}" type="pres">
      <dgm:prSet presAssocID="{2CC58C47-8A5B-4679-94F2-3E9FB723B521}" presName="LevelTwoTextNode" presStyleLbl="node3" presStyleIdx="0" presStyleCnt="9" custScaleY="41276" custLinFactNeighborX="-2574" custLinFactNeighborY="-161">
        <dgm:presLayoutVars>
          <dgm:chPref val="3"/>
        </dgm:presLayoutVars>
      </dgm:prSet>
      <dgm:spPr/>
    </dgm:pt>
    <dgm:pt modelId="{B3DDF6DC-6FD5-4EEC-B01F-83A80D0F2655}" type="pres">
      <dgm:prSet presAssocID="{2CC58C47-8A5B-4679-94F2-3E9FB723B521}" presName="level3hierChild" presStyleCnt="0"/>
      <dgm:spPr/>
    </dgm:pt>
    <dgm:pt modelId="{B3491E74-22B7-4FF9-A0AF-ED9B2EB873D9}" type="pres">
      <dgm:prSet presAssocID="{4E10ED3A-9C88-4980-8977-71B87348DAE2}" presName="conn2-1" presStyleLbl="parChTrans1D4" presStyleIdx="0" presStyleCnt="6"/>
      <dgm:spPr/>
    </dgm:pt>
    <dgm:pt modelId="{5EFF072F-1BB2-4A85-A699-B77D5E431CBC}" type="pres">
      <dgm:prSet presAssocID="{4E10ED3A-9C88-4980-8977-71B87348DAE2}" presName="connTx" presStyleLbl="parChTrans1D4" presStyleIdx="0" presStyleCnt="6"/>
      <dgm:spPr/>
    </dgm:pt>
    <dgm:pt modelId="{4E7E351F-5FE6-4579-A905-BB6541124395}" type="pres">
      <dgm:prSet presAssocID="{5894D1D7-FC34-443D-9A11-7860A2B26CBB}" presName="root2" presStyleCnt="0"/>
      <dgm:spPr/>
    </dgm:pt>
    <dgm:pt modelId="{567CBE53-4D02-4B95-9D3A-F870B22C5995}" type="pres">
      <dgm:prSet presAssocID="{5894D1D7-FC34-443D-9A11-7860A2B26CBB}" presName="LevelTwoTextNode" presStyleLbl="node4" presStyleIdx="0" presStyleCnt="6" custScaleX="44246" custScaleY="35397">
        <dgm:presLayoutVars>
          <dgm:chPref val="3"/>
        </dgm:presLayoutVars>
      </dgm:prSet>
      <dgm:spPr/>
    </dgm:pt>
    <dgm:pt modelId="{72DBA57C-9D79-4AC5-9764-E598A4E59551}" type="pres">
      <dgm:prSet presAssocID="{5894D1D7-FC34-443D-9A11-7860A2B26CBB}" presName="level3hierChild" presStyleCnt="0"/>
      <dgm:spPr/>
    </dgm:pt>
    <dgm:pt modelId="{0FEB6E10-71E7-4A21-B888-2D8A92A586FF}" type="pres">
      <dgm:prSet presAssocID="{EF2F4526-192D-47A8-B106-37C05C0A4817}" presName="conn2-1" presStyleLbl="parChTrans1D4" presStyleIdx="1" presStyleCnt="6"/>
      <dgm:spPr/>
    </dgm:pt>
    <dgm:pt modelId="{7A0652AA-164E-40AB-8093-2D050E29252F}" type="pres">
      <dgm:prSet presAssocID="{EF2F4526-192D-47A8-B106-37C05C0A4817}" presName="connTx" presStyleLbl="parChTrans1D4" presStyleIdx="1" presStyleCnt="6"/>
      <dgm:spPr/>
    </dgm:pt>
    <dgm:pt modelId="{C318D3BF-4451-4219-8CF8-9CC47EEFA60C}" type="pres">
      <dgm:prSet presAssocID="{C5F7FBB6-91A9-453C-8E39-BD1350F304EB}" presName="root2" presStyleCnt="0"/>
      <dgm:spPr/>
    </dgm:pt>
    <dgm:pt modelId="{39AF4529-B4CB-4E7E-95D6-8D32CABC5666}" type="pres">
      <dgm:prSet presAssocID="{C5F7FBB6-91A9-453C-8E39-BD1350F304EB}" presName="LevelTwoTextNode" presStyleLbl="node4" presStyleIdx="1" presStyleCnt="6" custScaleX="44191" custScaleY="35798">
        <dgm:presLayoutVars>
          <dgm:chPref val="3"/>
        </dgm:presLayoutVars>
      </dgm:prSet>
      <dgm:spPr/>
    </dgm:pt>
    <dgm:pt modelId="{DF8F777F-16F2-4893-9C8B-CE20CD5DF1C2}" type="pres">
      <dgm:prSet presAssocID="{C5F7FBB6-91A9-453C-8E39-BD1350F304EB}" presName="level3hierChild" presStyleCnt="0"/>
      <dgm:spPr/>
    </dgm:pt>
    <dgm:pt modelId="{A257AEC8-9D2C-478F-AFF1-D2E89D6E5B88}" type="pres">
      <dgm:prSet presAssocID="{CD163554-3F25-40EB-BE97-F253673C663B}" presName="conn2-1" presStyleLbl="parChTrans1D4" presStyleIdx="2" presStyleCnt="6"/>
      <dgm:spPr/>
    </dgm:pt>
    <dgm:pt modelId="{A741DA8C-3E35-4B7C-8584-4E8765BF0FEA}" type="pres">
      <dgm:prSet presAssocID="{CD163554-3F25-40EB-BE97-F253673C663B}" presName="connTx" presStyleLbl="parChTrans1D4" presStyleIdx="2" presStyleCnt="6"/>
      <dgm:spPr/>
    </dgm:pt>
    <dgm:pt modelId="{2FE208E5-E18B-4BEC-9434-ECB64541A2F4}" type="pres">
      <dgm:prSet presAssocID="{3A5E0957-4395-44D4-87F3-B49200E1D128}" presName="root2" presStyleCnt="0"/>
      <dgm:spPr/>
    </dgm:pt>
    <dgm:pt modelId="{FBF2E12A-AA74-4D37-A431-8FA42C01512E}" type="pres">
      <dgm:prSet presAssocID="{3A5E0957-4395-44D4-87F3-B49200E1D128}" presName="LevelTwoTextNode" presStyleLbl="node4" presStyleIdx="2" presStyleCnt="6" custScaleX="44191" custScaleY="35353">
        <dgm:presLayoutVars>
          <dgm:chPref val="3"/>
        </dgm:presLayoutVars>
      </dgm:prSet>
      <dgm:spPr/>
    </dgm:pt>
    <dgm:pt modelId="{895768F0-84BA-4400-83F4-FE5AAE7C1D45}" type="pres">
      <dgm:prSet presAssocID="{3A5E0957-4395-44D4-87F3-B49200E1D128}" presName="level3hierChild" presStyleCnt="0"/>
      <dgm:spPr/>
    </dgm:pt>
    <dgm:pt modelId="{D60D4FB7-8D0A-4D7C-B798-0C9B1553D8DD}" type="pres">
      <dgm:prSet presAssocID="{BDC0D2CA-A211-4C75-9C9F-DA34E182BB23}" presName="conn2-1" presStyleLbl="parChTrans1D4" presStyleIdx="3" presStyleCnt="6"/>
      <dgm:spPr/>
    </dgm:pt>
    <dgm:pt modelId="{A73B6074-8C18-4268-ADC0-D666662C7E0E}" type="pres">
      <dgm:prSet presAssocID="{BDC0D2CA-A211-4C75-9C9F-DA34E182BB23}" presName="connTx" presStyleLbl="parChTrans1D4" presStyleIdx="3" presStyleCnt="6"/>
      <dgm:spPr/>
    </dgm:pt>
    <dgm:pt modelId="{84DAFF80-E3E6-4AE7-ADF6-A88E31CFF415}" type="pres">
      <dgm:prSet presAssocID="{301708FA-F2B7-49AC-B901-3FF774E744D8}" presName="root2" presStyleCnt="0"/>
      <dgm:spPr/>
    </dgm:pt>
    <dgm:pt modelId="{8F554446-70DE-4DA8-A4AD-0FCA676E04DE}" type="pres">
      <dgm:prSet presAssocID="{301708FA-F2B7-49AC-B901-3FF774E744D8}" presName="LevelTwoTextNode" presStyleLbl="node4" presStyleIdx="3" presStyleCnt="6" custScaleX="44329" custScaleY="35463">
        <dgm:presLayoutVars>
          <dgm:chPref val="3"/>
        </dgm:presLayoutVars>
      </dgm:prSet>
      <dgm:spPr/>
    </dgm:pt>
    <dgm:pt modelId="{99AB2CD5-602F-47BA-9453-B658DE59C49E}" type="pres">
      <dgm:prSet presAssocID="{301708FA-F2B7-49AC-B901-3FF774E744D8}" presName="level3hierChild" presStyleCnt="0"/>
      <dgm:spPr/>
    </dgm:pt>
    <dgm:pt modelId="{B8B6A2C8-7E46-4333-ADEF-318A0D0F505D}" type="pres">
      <dgm:prSet presAssocID="{A34F81E9-D335-4375-A766-ED63D6E73E97}" presName="conn2-1" presStyleLbl="parChTrans1D3" presStyleIdx="1" presStyleCnt="9"/>
      <dgm:spPr/>
    </dgm:pt>
    <dgm:pt modelId="{0B0A0D76-F2AF-4FDA-9A62-BA75ECE436A4}" type="pres">
      <dgm:prSet presAssocID="{A34F81E9-D335-4375-A766-ED63D6E73E97}" presName="connTx" presStyleLbl="parChTrans1D3" presStyleIdx="1" presStyleCnt="9"/>
      <dgm:spPr/>
    </dgm:pt>
    <dgm:pt modelId="{B4761BB3-5BA3-458C-81F1-913607225558}" type="pres">
      <dgm:prSet presAssocID="{4DC823D6-B616-4A21-A345-520180643164}" presName="root2" presStyleCnt="0"/>
      <dgm:spPr/>
    </dgm:pt>
    <dgm:pt modelId="{CFE73535-E5CA-4A60-AC46-E2B53C7F535B}" type="pres">
      <dgm:prSet presAssocID="{4DC823D6-B616-4A21-A345-520180643164}" presName="LevelTwoTextNode" presStyleLbl="node3" presStyleIdx="1" presStyleCnt="9" custScaleX="116122" custScaleY="70907" custLinFactNeighborX="-2716">
        <dgm:presLayoutVars>
          <dgm:chPref val="3"/>
        </dgm:presLayoutVars>
      </dgm:prSet>
      <dgm:spPr/>
    </dgm:pt>
    <dgm:pt modelId="{28205FF4-E24D-43AF-A8CB-2736A9298859}" type="pres">
      <dgm:prSet presAssocID="{4DC823D6-B616-4A21-A345-520180643164}" presName="level3hierChild" presStyleCnt="0"/>
      <dgm:spPr/>
    </dgm:pt>
    <dgm:pt modelId="{04DDF47A-2274-4595-A1BC-9EBD0FE88953}" type="pres">
      <dgm:prSet presAssocID="{5F15524E-FB18-4D86-A63A-EC817E0CECB7}" presName="conn2-1" presStyleLbl="parChTrans1D3" presStyleIdx="2" presStyleCnt="9"/>
      <dgm:spPr/>
    </dgm:pt>
    <dgm:pt modelId="{9C140AE3-7A16-4DFD-B9CB-4454877AB0BB}" type="pres">
      <dgm:prSet presAssocID="{5F15524E-FB18-4D86-A63A-EC817E0CECB7}" presName="connTx" presStyleLbl="parChTrans1D3" presStyleIdx="2" presStyleCnt="9"/>
      <dgm:spPr/>
    </dgm:pt>
    <dgm:pt modelId="{E3A2776C-861F-4EED-AC3A-E33C939F7F92}" type="pres">
      <dgm:prSet presAssocID="{AD1333EF-17EF-47BE-8C17-521287080FA0}" presName="root2" presStyleCnt="0"/>
      <dgm:spPr/>
    </dgm:pt>
    <dgm:pt modelId="{EF2C788F-1099-48B6-8F68-9718BA7C7868}" type="pres">
      <dgm:prSet presAssocID="{AD1333EF-17EF-47BE-8C17-521287080FA0}" presName="LevelTwoTextNode" presStyleLbl="node3" presStyleIdx="2" presStyleCnt="9" custScaleY="39909" custLinFactNeighborX="-2716">
        <dgm:presLayoutVars>
          <dgm:chPref val="3"/>
        </dgm:presLayoutVars>
      </dgm:prSet>
      <dgm:spPr/>
    </dgm:pt>
    <dgm:pt modelId="{33C61BCB-4A93-4307-9689-D2B5712EEB69}" type="pres">
      <dgm:prSet presAssocID="{AD1333EF-17EF-47BE-8C17-521287080FA0}" presName="level3hierChild" presStyleCnt="0"/>
      <dgm:spPr/>
    </dgm:pt>
    <dgm:pt modelId="{91A99D79-0CD1-4B10-9589-36AA61A55C7B}" type="pres">
      <dgm:prSet presAssocID="{E96EA8C0-E5B2-4EF8-8D8E-67C86533E55F}" presName="conn2-1" presStyleLbl="parChTrans1D3" presStyleIdx="3" presStyleCnt="9"/>
      <dgm:spPr/>
    </dgm:pt>
    <dgm:pt modelId="{8814E725-7830-469A-92E3-523583FD21B2}" type="pres">
      <dgm:prSet presAssocID="{E96EA8C0-E5B2-4EF8-8D8E-67C86533E55F}" presName="connTx" presStyleLbl="parChTrans1D3" presStyleIdx="3" presStyleCnt="9"/>
      <dgm:spPr/>
    </dgm:pt>
    <dgm:pt modelId="{01834E51-6A5D-465A-A17C-8CAEACF7F24D}" type="pres">
      <dgm:prSet presAssocID="{CD8725E0-71A3-40B8-89A3-D9CBC67D9E18}" presName="root2" presStyleCnt="0"/>
      <dgm:spPr/>
    </dgm:pt>
    <dgm:pt modelId="{AA8B0DB5-6805-4C0B-81A7-74147E87AD16}" type="pres">
      <dgm:prSet presAssocID="{CD8725E0-71A3-40B8-89A3-D9CBC67D9E18}" presName="LevelTwoTextNode" presStyleLbl="node3" presStyleIdx="3" presStyleCnt="9" custScaleY="41654" custLinFactNeighborX="-2716">
        <dgm:presLayoutVars>
          <dgm:chPref val="3"/>
        </dgm:presLayoutVars>
      </dgm:prSet>
      <dgm:spPr/>
    </dgm:pt>
    <dgm:pt modelId="{781E69DC-A651-4841-AD45-40F6FD157888}" type="pres">
      <dgm:prSet presAssocID="{CD8725E0-71A3-40B8-89A3-D9CBC67D9E18}" presName="level3hierChild" presStyleCnt="0"/>
      <dgm:spPr/>
    </dgm:pt>
    <dgm:pt modelId="{F0FDE430-EDA6-4933-8B4F-DC61842077D3}" type="pres">
      <dgm:prSet presAssocID="{BE4797C3-896B-4682-A216-0F54986DAD86}" presName="conn2-1" presStyleLbl="parChTrans1D4" presStyleIdx="4" presStyleCnt="6"/>
      <dgm:spPr/>
    </dgm:pt>
    <dgm:pt modelId="{6EE042D7-63F1-4A38-B834-1D0D06D50F3D}" type="pres">
      <dgm:prSet presAssocID="{BE4797C3-896B-4682-A216-0F54986DAD86}" presName="connTx" presStyleLbl="parChTrans1D4" presStyleIdx="4" presStyleCnt="6"/>
      <dgm:spPr/>
    </dgm:pt>
    <dgm:pt modelId="{4A57F3CE-9262-459D-A388-3152E6411753}" type="pres">
      <dgm:prSet presAssocID="{CB2C8ED6-A485-40CD-89CE-E78B376C19C2}" presName="root2" presStyleCnt="0"/>
      <dgm:spPr/>
    </dgm:pt>
    <dgm:pt modelId="{E07146CD-8175-44A4-951F-22752480546A}" type="pres">
      <dgm:prSet presAssocID="{CB2C8ED6-A485-40CD-89CE-E78B376C19C2}" presName="LevelTwoTextNode" presStyleLbl="node4" presStyleIdx="4" presStyleCnt="6" custScaleX="60616" custScaleY="43140" custLinFactNeighborX="-10107">
        <dgm:presLayoutVars>
          <dgm:chPref val="3"/>
        </dgm:presLayoutVars>
      </dgm:prSet>
      <dgm:spPr/>
    </dgm:pt>
    <dgm:pt modelId="{54D40840-7403-4475-B384-E54628310D5A}" type="pres">
      <dgm:prSet presAssocID="{CB2C8ED6-A485-40CD-89CE-E78B376C19C2}" presName="level3hierChild" presStyleCnt="0"/>
      <dgm:spPr/>
    </dgm:pt>
    <dgm:pt modelId="{1D48CB47-C2C0-4F7B-A892-C261F29453BE}" type="pres">
      <dgm:prSet presAssocID="{C34FC704-325F-4908-B7EC-31DD592799DC}" presName="conn2-1" presStyleLbl="parChTrans1D4" presStyleIdx="5" presStyleCnt="6"/>
      <dgm:spPr/>
    </dgm:pt>
    <dgm:pt modelId="{CE42929A-FAA7-421D-A1CB-3B6E8C23118F}" type="pres">
      <dgm:prSet presAssocID="{C34FC704-325F-4908-B7EC-31DD592799DC}" presName="connTx" presStyleLbl="parChTrans1D4" presStyleIdx="5" presStyleCnt="6"/>
      <dgm:spPr/>
    </dgm:pt>
    <dgm:pt modelId="{BB39DC05-6E89-4623-8C02-CB42CC2AB770}" type="pres">
      <dgm:prSet presAssocID="{B31E051E-66ED-451D-9D32-74C526C2FEFE}" presName="root2" presStyleCnt="0"/>
      <dgm:spPr/>
    </dgm:pt>
    <dgm:pt modelId="{1E945326-7375-44DA-BA9E-03170D8138A2}" type="pres">
      <dgm:prSet presAssocID="{B31E051E-66ED-451D-9D32-74C526C2FEFE}" presName="LevelTwoTextNode" presStyleLbl="node4" presStyleIdx="5" presStyleCnt="6" custScaleX="57181" custScaleY="43140" custLinFactNeighborX="-18609">
        <dgm:presLayoutVars>
          <dgm:chPref val="3"/>
        </dgm:presLayoutVars>
      </dgm:prSet>
      <dgm:spPr/>
    </dgm:pt>
    <dgm:pt modelId="{1027D097-5AFF-48EE-A433-E99EA34DCB84}" type="pres">
      <dgm:prSet presAssocID="{B31E051E-66ED-451D-9D32-74C526C2FEFE}" presName="level3hierChild" presStyleCnt="0"/>
      <dgm:spPr/>
    </dgm:pt>
    <dgm:pt modelId="{807CFF0E-BFB9-4601-ADAC-EC490897DBDB}" type="pres">
      <dgm:prSet presAssocID="{2F8AE22E-00CF-4651-AF53-CE189FDFB0EB}" presName="conn2-1" presStyleLbl="parChTrans1D3" presStyleIdx="4" presStyleCnt="9"/>
      <dgm:spPr/>
    </dgm:pt>
    <dgm:pt modelId="{075A677E-8AEC-4C21-A177-7B3228426B2F}" type="pres">
      <dgm:prSet presAssocID="{2F8AE22E-00CF-4651-AF53-CE189FDFB0EB}" presName="connTx" presStyleLbl="parChTrans1D3" presStyleIdx="4" presStyleCnt="9"/>
      <dgm:spPr/>
    </dgm:pt>
    <dgm:pt modelId="{A547AA36-D2AB-4CEF-BA9E-A79858FF81B1}" type="pres">
      <dgm:prSet presAssocID="{1554D029-31BE-49BC-A81E-DFA78A381AFC}" presName="root2" presStyleCnt="0"/>
      <dgm:spPr/>
    </dgm:pt>
    <dgm:pt modelId="{7BA2A5AD-70AB-4AB4-8DA8-AA4559B335CD}" type="pres">
      <dgm:prSet presAssocID="{1554D029-31BE-49BC-A81E-DFA78A381AFC}" presName="LevelTwoTextNode" presStyleLbl="node3" presStyleIdx="4" presStyleCnt="9" custScaleY="40846" custLinFactNeighborX="-2716">
        <dgm:presLayoutVars>
          <dgm:chPref val="3"/>
        </dgm:presLayoutVars>
      </dgm:prSet>
      <dgm:spPr/>
    </dgm:pt>
    <dgm:pt modelId="{18AA6D24-AE02-433B-9A59-60AA20A6219F}" type="pres">
      <dgm:prSet presAssocID="{1554D029-31BE-49BC-A81E-DFA78A381AFC}" presName="level3hierChild" presStyleCnt="0"/>
      <dgm:spPr/>
    </dgm:pt>
    <dgm:pt modelId="{50C5EFF2-4E79-4E4B-AD4A-4AFED0E26996}" type="pres">
      <dgm:prSet presAssocID="{F5BB7E5B-02C1-4E48-9C9E-765CCD37D5B5}" presName="conn2-1" presStyleLbl="parChTrans1D3" presStyleIdx="5" presStyleCnt="9"/>
      <dgm:spPr/>
    </dgm:pt>
    <dgm:pt modelId="{CD4580EC-40DE-4A2F-B259-BE59F04394F2}" type="pres">
      <dgm:prSet presAssocID="{F5BB7E5B-02C1-4E48-9C9E-765CCD37D5B5}" presName="connTx" presStyleLbl="parChTrans1D3" presStyleIdx="5" presStyleCnt="9"/>
      <dgm:spPr/>
    </dgm:pt>
    <dgm:pt modelId="{52B4F70B-80F3-41D5-8B48-5BB6F8E6923E}" type="pres">
      <dgm:prSet presAssocID="{CA9BDD70-322E-44B3-863D-046B1226858A}" presName="root2" presStyleCnt="0"/>
      <dgm:spPr/>
    </dgm:pt>
    <dgm:pt modelId="{489F4279-9576-4144-A579-80B84491084F}" type="pres">
      <dgm:prSet presAssocID="{CA9BDD70-322E-44B3-863D-046B1226858A}" presName="LevelTwoTextNode" presStyleLbl="node3" presStyleIdx="5" presStyleCnt="9" custScaleY="42227" custLinFactNeighborX="-2716">
        <dgm:presLayoutVars>
          <dgm:chPref val="3"/>
        </dgm:presLayoutVars>
      </dgm:prSet>
      <dgm:spPr/>
    </dgm:pt>
    <dgm:pt modelId="{CB1C29DE-C8C2-4D86-83E9-FDB940D08829}" type="pres">
      <dgm:prSet presAssocID="{CA9BDD70-322E-44B3-863D-046B1226858A}" presName="level3hierChild" presStyleCnt="0"/>
      <dgm:spPr/>
    </dgm:pt>
    <dgm:pt modelId="{2D0C0215-7E36-446A-A368-2EEF98D77689}" type="pres">
      <dgm:prSet presAssocID="{3F444F65-4B47-464D-B690-20CDE4E99859}" presName="conn2-1" presStyleLbl="parChTrans1D3" presStyleIdx="6" presStyleCnt="9"/>
      <dgm:spPr/>
    </dgm:pt>
    <dgm:pt modelId="{7CC52AA9-35FA-42CC-9443-3430CBF4CC4E}" type="pres">
      <dgm:prSet presAssocID="{3F444F65-4B47-464D-B690-20CDE4E99859}" presName="connTx" presStyleLbl="parChTrans1D3" presStyleIdx="6" presStyleCnt="9"/>
      <dgm:spPr/>
    </dgm:pt>
    <dgm:pt modelId="{AD819D4A-1531-40AF-B830-C4746D2806CF}" type="pres">
      <dgm:prSet presAssocID="{C0FD34ED-BC05-46D5-92B1-932C50FD0AF1}" presName="root2" presStyleCnt="0"/>
      <dgm:spPr/>
    </dgm:pt>
    <dgm:pt modelId="{FE441B8C-6346-4E3D-9558-6B66EB45494F}" type="pres">
      <dgm:prSet presAssocID="{C0FD34ED-BC05-46D5-92B1-932C50FD0AF1}" presName="LevelTwoTextNode" presStyleLbl="node3" presStyleIdx="6" presStyleCnt="9" custScaleX="117202" custScaleY="66146" custLinFactNeighborX="-2716">
        <dgm:presLayoutVars>
          <dgm:chPref val="3"/>
        </dgm:presLayoutVars>
      </dgm:prSet>
      <dgm:spPr/>
    </dgm:pt>
    <dgm:pt modelId="{CD4652E9-845C-43F2-8F94-881FE6295D53}" type="pres">
      <dgm:prSet presAssocID="{C0FD34ED-BC05-46D5-92B1-932C50FD0AF1}" presName="level3hierChild" presStyleCnt="0"/>
      <dgm:spPr/>
    </dgm:pt>
    <dgm:pt modelId="{A7B97C40-5CD7-48C4-8A7E-08A6493D2692}" type="pres">
      <dgm:prSet presAssocID="{0304F8EB-5993-4F16-BCC2-720158266D4B}" presName="conn2-1" presStyleLbl="parChTrans1D2" presStyleIdx="1" presStyleCnt="2"/>
      <dgm:spPr/>
    </dgm:pt>
    <dgm:pt modelId="{09989421-581A-4505-8C23-AFD5936DA759}" type="pres">
      <dgm:prSet presAssocID="{0304F8EB-5993-4F16-BCC2-720158266D4B}" presName="connTx" presStyleLbl="parChTrans1D2" presStyleIdx="1" presStyleCnt="2"/>
      <dgm:spPr/>
    </dgm:pt>
    <dgm:pt modelId="{F61B43EF-E30F-46F3-A5F1-35730C6AE825}" type="pres">
      <dgm:prSet presAssocID="{96FB3D93-8170-47C4-B0F3-F139373D8852}" presName="root2" presStyleCnt="0"/>
      <dgm:spPr/>
    </dgm:pt>
    <dgm:pt modelId="{2DBB0DAE-DB28-42A6-96CD-39F39475748A}" type="pres">
      <dgm:prSet presAssocID="{96FB3D93-8170-47C4-B0F3-F139373D8852}" presName="LevelTwoTextNode" presStyleLbl="node2" presStyleIdx="1" presStyleCnt="2" custScaleX="61204" custScaleY="36517" custLinFactNeighborX="-44064" custLinFactNeighborY="-8435">
        <dgm:presLayoutVars>
          <dgm:chPref val="3"/>
        </dgm:presLayoutVars>
      </dgm:prSet>
      <dgm:spPr/>
    </dgm:pt>
    <dgm:pt modelId="{3B1CFE18-3F7A-4576-A8FE-694C767D6747}" type="pres">
      <dgm:prSet presAssocID="{96FB3D93-8170-47C4-B0F3-F139373D8852}" presName="level3hierChild" presStyleCnt="0"/>
      <dgm:spPr/>
    </dgm:pt>
    <dgm:pt modelId="{F474A3ED-EEEF-4DE5-AFDF-A40BD0205D02}" type="pres">
      <dgm:prSet presAssocID="{AAB06D8C-7028-4F2E-BAF2-65B6B5E9E1D4}" presName="conn2-1" presStyleLbl="parChTrans1D3" presStyleIdx="7" presStyleCnt="9"/>
      <dgm:spPr/>
    </dgm:pt>
    <dgm:pt modelId="{54D383D1-5F93-436C-8F8C-C675C65C119D}" type="pres">
      <dgm:prSet presAssocID="{AAB06D8C-7028-4F2E-BAF2-65B6B5E9E1D4}" presName="connTx" presStyleLbl="parChTrans1D3" presStyleIdx="7" presStyleCnt="9"/>
      <dgm:spPr/>
    </dgm:pt>
    <dgm:pt modelId="{972AC41F-F085-4A22-8B69-3EF25DD8D91B}" type="pres">
      <dgm:prSet presAssocID="{7AC92B45-65B7-4782-9801-5CBA85C85324}" presName="root2" presStyleCnt="0"/>
      <dgm:spPr/>
    </dgm:pt>
    <dgm:pt modelId="{D00B262C-AA15-461E-9EF7-B55DC4C649DB}" type="pres">
      <dgm:prSet presAssocID="{7AC92B45-65B7-4782-9801-5CBA85C85324}" presName="LevelTwoTextNode" presStyleLbl="node3" presStyleIdx="7" presStyleCnt="9" custScaleY="41934" custLinFactNeighborX="-2716">
        <dgm:presLayoutVars>
          <dgm:chPref val="3"/>
        </dgm:presLayoutVars>
      </dgm:prSet>
      <dgm:spPr/>
    </dgm:pt>
    <dgm:pt modelId="{05341AEE-1846-40B4-9D23-2B525A1BA709}" type="pres">
      <dgm:prSet presAssocID="{7AC92B45-65B7-4782-9801-5CBA85C85324}" presName="level3hierChild" presStyleCnt="0"/>
      <dgm:spPr/>
    </dgm:pt>
    <dgm:pt modelId="{6C40B4E0-59E0-440B-A6FA-F0E785953BA7}" type="pres">
      <dgm:prSet presAssocID="{421F3304-A722-4582-AC55-F22DEAD81B1D}" presName="conn2-1" presStyleLbl="parChTrans1D3" presStyleIdx="8" presStyleCnt="9"/>
      <dgm:spPr/>
    </dgm:pt>
    <dgm:pt modelId="{F3D9EDDC-9500-457C-8449-55E6677F33A3}" type="pres">
      <dgm:prSet presAssocID="{421F3304-A722-4582-AC55-F22DEAD81B1D}" presName="connTx" presStyleLbl="parChTrans1D3" presStyleIdx="8" presStyleCnt="9"/>
      <dgm:spPr/>
    </dgm:pt>
    <dgm:pt modelId="{85472B96-0BE1-45C3-BCC5-3ACCBB8688A6}" type="pres">
      <dgm:prSet presAssocID="{37EAECF1-E192-444E-94BD-1B5CD913E739}" presName="root2" presStyleCnt="0"/>
      <dgm:spPr/>
    </dgm:pt>
    <dgm:pt modelId="{3847ECAA-88F1-4DF0-B0F2-37549B09BC12}" type="pres">
      <dgm:prSet presAssocID="{37EAECF1-E192-444E-94BD-1B5CD913E739}" presName="LevelTwoTextNode" presStyleLbl="node3" presStyleIdx="8" presStyleCnt="9" custScaleY="59745" custLinFactNeighborX="-2716">
        <dgm:presLayoutVars>
          <dgm:chPref val="3"/>
        </dgm:presLayoutVars>
      </dgm:prSet>
      <dgm:spPr/>
    </dgm:pt>
    <dgm:pt modelId="{B16EDBEE-4A24-4A89-B409-5835AFB9C935}" type="pres">
      <dgm:prSet presAssocID="{37EAECF1-E192-444E-94BD-1B5CD913E739}" presName="level3hierChild" presStyleCnt="0"/>
      <dgm:spPr/>
    </dgm:pt>
  </dgm:ptLst>
  <dgm:cxnLst>
    <dgm:cxn modelId="{712A260D-CFBB-43EF-979E-FFE64E181DC9}" type="presOf" srcId="{72631932-B913-4FCD-9CAE-7171C1766215}" destId="{A29757C9-D6EE-4507-A84F-8EA7021D1353}" srcOrd="0" destOrd="0" presId="urn:microsoft.com/office/officeart/2005/8/layout/hierarchy2"/>
    <dgm:cxn modelId="{BC2E7211-0E3A-46BB-A9AD-2FDB52308FF9}" type="presOf" srcId="{1C1371E4-0EA3-4208-856E-ABD44935C22B}" destId="{99096FE1-9CB3-42A8-8F21-097C2A2CE660}" srcOrd="0" destOrd="0" presId="urn:microsoft.com/office/officeart/2005/8/layout/hierarchy2"/>
    <dgm:cxn modelId="{50759D11-83DB-4AB9-9BA3-BCEB26C21FA6}" srcId="{1275E5F0-A3BF-42B7-8D11-D58DA1F706FF}" destId="{4DC823D6-B616-4A21-A345-520180643164}" srcOrd="1" destOrd="0" parTransId="{A34F81E9-D335-4375-A766-ED63D6E73E97}" sibTransId="{248284D5-2A1F-4AE0-AD5B-62B3595C2BA2}"/>
    <dgm:cxn modelId="{99402D12-DE01-45F9-B9DD-BF5EF39A7DE6}" type="presOf" srcId="{D52E8221-3A0A-49CE-B729-F11761B0A398}" destId="{F3D252F4-0814-4A2E-B3F7-E1DF4F4274FD}" srcOrd="0" destOrd="0" presId="urn:microsoft.com/office/officeart/2005/8/layout/hierarchy2"/>
    <dgm:cxn modelId="{8F39A412-F0F8-4F9B-93A7-974C7D5DED7D}" type="presOf" srcId="{0304F8EB-5993-4F16-BCC2-720158266D4B}" destId="{09989421-581A-4505-8C23-AFD5936DA759}" srcOrd="1" destOrd="0" presId="urn:microsoft.com/office/officeart/2005/8/layout/hierarchy2"/>
    <dgm:cxn modelId="{62CC1713-B26E-414D-9A3E-AC286467A3B7}" type="presOf" srcId="{7AC92B45-65B7-4782-9801-5CBA85C85324}" destId="{D00B262C-AA15-461E-9EF7-B55DC4C649DB}" srcOrd="0" destOrd="0" presId="urn:microsoft.com/office/officeart/2005/8/layout/hierarchy2"/>
    <dgm:cxn modelId="{E054401D-BB52-40DF-8FB0-F653F3E30C15}" type="presOf" srcId="{C5F7FBB6-91A9-453C-8E39-BD1350F304EB}" destId="{39AF4529-B4CB-4E7E-95D6-8D32CABC5666}" srcOrd="0" destOrd="0" presId="urn:microsoft.com/office/officeart/2005/8/layout/hierarchy2"/>
    <dgm:cxn modelId="{510D541E-F529-41A6-846E-175A7D174405}" type="presOf" srcId="{5F15524E-FB18-4D86-A63A-EC817E0CECB7}" destId="{04DDF47A-2274-4595-A1BC-9EBD0FE88953}" srcOrd="0" destOrd="0" presId="urn:microsoft.com/office/officeart/2005/8/layout/hierarchy2"/>
    <dgm:cxn modelId="{45A3B120-3874-489D-8235-35E9E0A60D19}" type="presOf" srcId="{4DC823D6-B616-4A21-A345-520180643164}" destId="{CFE73535-E5CA-4A60-AC46-E2B53C7F535B}" srcOrd="0" destOrd="0" presId="urn:microsoft.com/office/officeart/2005/8/layout/hierarchy2"/>
    <dgm:cxn modelId="{129AFF26-1AF6-49F5-B1C6-1DBF329BA51A}" type="presOf" srcId="{AAB06D8C-7028-4F2E-BAF2-65B6B5E9E1D4}" destId="{F474A3ED-EEEF-4DE5-AFDF-A40BD0205D02}" srcOrd="0" destOrd="0" presId="urn:microsoft.com/office/officeart/2005/8/layout/hierarchy2"/>
    <dgm:cxn modelId="{DA35292B-4324-4A27-A3B8-0AA2995E045D}" type="presOf" srcId="{C34FC704-325F-4908-B7EC-31DD592799DC}" destId="{1D48CB47-C2C0-4F7B-A892-C261F29453BE}" srcOrd="0" destOrd="0" presId="urn:microsoft.com/office/officeart/2005/8/layout/hierarchy2"/>
    <dgm:cxn modelId="{8772F42B-27C4-4827-B9CB-F02CEC73A6D8}" type="presOf" srcId="{BE4797C3-896B-4682-A216-0F54986DAD86}" destId="{6EE042D7-63F1-4A38-B834-1D0D06D50F3D}" srcOrd="1" destOrd="0" presId="urn:microsoft.com/office/officeart/2005/8/layout/hierarchy2"/>
    <dgm:cxn modelId="{2B07FF30-A596-4089-9BE7-FE2D25149B91}" type="presOf" srcId="{AAB06D8C-7028-4F2E-BAF2-65B6B5E9E1D4}" destId="{54D383D1-5F93-436C-8F8C-C675C65C119D}" srcOrd="1" destOrd="0" presId="urn:microsoft.com/office/officeart/2005/8/layout/hierarchy2"/>
    <dgm:cxn modelId="{0C049F32-A3C9-4C28-BC7D-B50CE1A5245D}" type="presOf" srcId="{EF2F4526-192D-47A8-B106-37C05C0A4817}" destId="{7A0652AA-164E-40AB-8093-2D050E29252F}" srcOrd="1" destOrd="0" presId="urn:microsoft.com/office/officeart/2005/8/layout/hierarchy2"/>
    <dgm:cxn modelId="{593A9334-5394-44C7-A9B8-6DEC31B5C6DE}" type="presOf" srcId="{421F3304-A722-4582-AC55-F22DEAD81B1D}" destId="{6C40B4E0-59E0-440B-A6FA-F0E785953BA7}" srcOrd="0" destOrd="0" presId="urn:microsoft.com/office/officeart/2005/8/layout/hierarchy2"/>
    <dgm:cxn modelId="{1D07653E-96C4-490A-ABC8-6EEAD2F03338}" srcId="{B7598378-1595-4635-93F8-E2C0D7CA05CC}" destId="{1C1371E4-0EA3-4208-856E-ABD44935C22B}" srcOrd="0" destOrd="0" parTransId="{62330B05-4161-4DFD-B8A8-F02CD5F9BD6F}" sibTransId="{BCE6DDC7-1EB2-493A-B79B-B990529B3A19}"/>
    <dgm:cxn modelId="{1D40C33E-3710-4695-B529-C88AE50889D4}" type="presOf" srcId="{0304F8EB-5993-4F16-BCC2-720158266D4B}" destId="{A7B97C40-5CD7-48C4-8A7E-08A6493D2692}" srcOrd="0" destOrd="0" presId="urn:microsoft.com/office/officeart/2005/8/layout/hierarchy2"/>
    <dgm:cxn modelId="{68DB2C3F-6C69-44D9-A1B2-4CF57BD530D6}" srcId="{1275E5F0-A3BF-42B7-8D11-D58DA1F706FF}" destId="{C0FD34ED-BC05-46D5-92B1-932C50FD0AF1}" srcOrd="6" destOrd="0" parTransId="{3F444F65-4B47-464D-B690-20CDE4E99859}" sibTransId="{1CCC7542-AF06-4581-90A9-684B26534365}"/>
    <dgm:cxn modelId="{B2FE5B40-6198-4943-A6B1-33687DC95D01}" type="presOf" srcId="{B7598378-1595-4635-93F8-E2C0D7CA05CC}" destId="{A81DFDDB-F031-4B7F-836F-45C43D2EEFD1}" srcOrd="0" destOrd="0" presId="urn:microsoft.com/office/officeart/2005/8/layout/hierarchy2"/>
    <dgm:cxn modelId="{DCBDCA40-BB57-4284-8ADB-7E16FEBB52C0}" srcId="{2CC58C47-8A5B-4679-94F2-3E9FB723B521}" destId="{C5F7FBB6-91A9-453C-8E39-BD1350F304EB}" srcOrd="1" destOrd="0" parTransId="{EF2F4526-192D-47A8-B106-37C05C0A4817}" sibTransId="{9A4BCB52-FBC3-49E6-B87E-5A36A17B38F6}"/>
    <dgm:cxn modelId="{76443B5C-0256-4D68-B0D2-408E051E8B8D}" type="presOf" srcId="{B31E051E-66ED-451D-9D32-74C526C2FEFE}" destId="{1E945326-7375-44DA-BA9E-03170D8138A2}" srcOrd="0" destOrd="0" presId="urn:microsoft.com/office/officeart/2005/8/layout/hierarchy2"/>
    <dgm:cxn modelId="{22697962-18CF-41FF-9CC5-BF007AA05031}" srcId="{2CC58C47-8A5B-4679-94F2-3E9FB723B521}" destId="{5894D1D7-FC34-443D-9A11-7860A2B26CBB}" srcOrd="0" destOrd="0" parTransId="{4E10ED3A-9C88-4980-8977-71B87348DAE2}" sibTransId="{86EFBB77-AE37-45F3-9037-F06DF337BCF9}"/>
    <dgm:cxn modelId="{A1D0B466-B09E-4506-BBB1-B77C66649EF0}" type="presOf" srcId="{BE4797C3-896B-4682-A216-0F54986DAD86}" destId="{F0FDE430-EDA6-4933-8B4F-DC61842077D3}" srcOrd="0" destOrd="0" presId="urn:microsoft.com/office/officeart/2005/8/layout/hierarchy2"/>
    <dgm:cxn modelId="{C082B348-D523-4F1F-B063-F9B55A0121C9}" type="presOf" srcId="{AD1333EF-17EF-47BE-8C17-521287080FA0}" destId="{EF2C788F-1099-48B6-8F68-9718BA7C7868}" srcOrd="0" destOrd="0" presId="urn:microsoft.com/office/officeart/2005/8/layout/hierarchy2"/>
    <dgm:cxn modelId="{F06DF24A-DE93-41C6-9701-B41335E2938C}" srcId="{1275E5F0-A3BF-42B7-8D11-D58DA1F706FF}" destId="{CD8725E0-71A3-40B8-89A3-D9CBC67D9E18}" srcOrd="3" destOrd="0" parTransId="{E96EA8C0-E5B2-4EF8-8D8E-67C86533E55F}" sibTransId="{60A07FB4-00C0-4B0F-8C8D-EE6DE8C220C9}"/>
    <dgm:cxn modelId="{D7798E4C-E007-4D95-8BDD-0B28EA9BA4A9}" srcId="{CB2C8ED6-A485-40CD-89CE-E78B376C19C2}" destId="{B31E051E-66ED-451D-9D32-74C526C2FEFE}" srcOrd="0" destOrd="0" parTransId="{C34FC704-325F-4908-B7EC-31DD592799DC}" sibTransId="{A14AD71D-74E6-41C4-9959-66B533217E1C}"/>
    <dgm:cxn modelId="{74CF6B6D-9D38-4DF4-98DF-4A5D09F96AC5}" type="presOf" srcId="{BDC0D2CA-A211-4C75-9C9F-DA34E182BB23}" destId="{A73B6074-8C18-4268-ADC0-D666662C7E0E}" srcOrd="1" destOrd="0" presId="urn:microsoft.com/office/officeart/2005/8/layout/hierarchy2"/>
    <dgm:cxn modelId="{1123674F-D6E7-4196-8959-1FC3D9A7F571}" type="presOf" srcId="{3F444F65-4B47-464D-B690-20CDE4E99859}" destId="{7CC52AA9-35FA-42CC-9443-3430CBF4CC4E}" srcOrd="1" destOrd="0" presId="urn:microsoft.com/office/officeart/2005/8/layout/hierarchy2"/>
    <dgm:cxn modelId="{D4DEF04F-97C8-4213-B5D0-04DD95C4EE2D}" srcId="{1275E5F0-A3BF-42B7-8D11-D58DA1F706FF}" destId="{2CC58C47-8A5B-4679-94F2-3E9FB723B521}" srcOrd="0" destOrd="0" parTransId="{72631932-B913-4FCD-9CAE-7171C1766215}" sibTransId="{60417CFB-6280-4008-B5D7-66FFD9DB3ECE}"/>
    <dgm:cxn modelId="{387A4070-0318-4B7D-8FEE-FFBB3AE739D7}" type="presOf" srcId="{CD8725E0-71A3-40B8-89A3-D9CBC67D9E18}" destId="{AA8B0DB5-6805-4C0B-81A7-74147E87AD16}" srcOrd="0" destOrd="0" presId="urn:microsoft.com/office/officeart/2005/8/layout/hierarchy2"/>
    <dgm:cxn modelId="{AAEF1A54-1D01-4F1D-9481-1341C6691A2B}" type="presOf" srcId="{CD163554-3F25-40EB-BE97-F253673C663B}" destId="{A741DA8C-3E35-4B7C-8584-4E8765BF0FEA}" srcOrd="1" destOrd="0" presId="urn:microsoft.com/office/officeart/2005/8/layout/hierarchy2"/>
    <dgm:cxn modelId="{000D6E55-942A-483B-8B28-CBB665D95319}" type="presOf" srcId="{5894D1D7-FC34-443D-9A11-7860A2B26CBB}" destId="{567CBE53-4D02-4B95-9D3A-F870B22C5995}" srcOrd="0" destOrd="0" presId="urn:microsoft.com/office/officeart/2005/8/layout/hierarchy2"/>
    <dgm:cxn modelId="{82AD9755-7423-4B82-9D16-13C3E927BB63}" srcId="{1275E5F0-A3BF-42B7-8D11-D58DA1F706FF}" destId="{1554D029-31BE-49BC-A81E-DFA78A381AFC}" srcOrd="4" destOrd="0" parTransId="{2F8AE22E-00CF-4651-AF53-CE189FDFB0EB}" sibTransId="{0C7A8C26-D665-44D4-B230-28AF2D56E479}"/>
    <dgm:cxn modelId="{14589F57-0EA6-4630-9E80-AE87E3B4BE93}" type="presOf" srcId="{3F444F65-4B47-464D-B690-20CDE4E99859}" destId="{2D0C0215-7E36-446A-A368-2EEF98D77689}" srcOrd="0" destOrd="0" presId="urn:microsoft.com/office/officeart/2005/8/layout/hierarchy2"/>
    <dgm:cxn modelId="{AA846D58-D09C-4B0D-9EAD-BEA889B699D9}" type="presOf" srcId="{421F3304-A722-4582-AC55-F22DEAD81B1D}" destId="{F3D9EDDC-9500-457C-8449-55E6677F33A3}" srcOrd="1" destOrd="0" presId="urn:microsoft.com/office/officeart/2005/8/layout/hierarchy2"/>
    <dgm:cxn modelId="{895F9D58-3850-40B5-8AEE-3CD674E251FB}" type="presOf" srcId="{D52E8221-3A0A-49CE-B729-F11761B0A398}" destId="{1DD7D883-E80E-44BC-BB63-DE206E1E7D2F}" srcOrd="1" destOrd="0" presId="urn:microsoft.com/office/officeart/2005/8/layout/hierarchy2"/>
    <dgm:cxn modelId="{B555DF78-DF82-494A-A72C-1341788A0288}" srcId="{1275E5F0-A3BF-42B7-8D11-D58DA1F706FF}" destId="{AD1333EF-17EF-47BE-8C17-521287080FA0}" srcOrd="2" destOrd="0" parTransId="{5F15524E-FB18-4D86-A63A-EC817E0CECB7}" sibTransId="{8968CE6E-043A-4B87-953C-18427F6E3832}"/>
    <dgm:cxn modelId="{9DA2107A-EE9B-4FA9-9639-A5187445E2E8}" srcId="{96FB3D93-8170-47C4-B0F3-F139373D8852}" destId="{37EAECF1-E192-444E-94BD-1B5CD913E739}" srcOrd="1" destOrd="0" parTransId="{421F3304-A722-4582-AC55-F22DEAD81B1D}" sibTransId="{A0458BAD-EAEC-49A0-94EE-229E775CF037}"/>
    <dgm:cxn modelId="{26FC2E5A-E634-47A5-91BA-CF9EFF803237}" type="presOf" srcId="{3A5E0957-4395-44D4-87F3-B49200E1D128}" destId="{FBF2E12A-AA74-4D37-A431-8FA42C01512E}" srcOrd="0" destOrd="0" presId="urn:microsoft.com/office/officeart/2005/8/layout/hierarchy2"/>
    <dgm:cxn modelId="{24BA357D-9818-4CAE-89BD-15C3C6FB778C}" type="presOf" srcId="{A34F81E9-D335-4375-A766-ED63D6E73E97}" destId="{0B0A0D76-F2AF-4FDA-9A62-BA75ECE436A4}" srcOrd="1" destOrd="0" presId="urn:microsoft.com/office/officeart/2005/8/layout/hierarchy2"/>
    <dgm:cxn modelId="{01C3C97F-78F6-40E7-9848-92F3C6568E2C}" srcId="{2CC58C47-8A5B-4679-94F2-3E9FB723B521}" destId="{301708FA-F2B7-49AC-B901-3FF774E744D8}" srcOrd="3" destOrd="0" parTransId="{BDC0D2CA-A211-4C75-9C9F-DA34E182BB23}" sibTransId="{66701E5E-5E3C-439C-8734-273C99F0CF4B}"/>
    <dgm:cxn modelId="{63B18582-A62F-433F-88A3-922FEE7750C1}" type="presOf" srcId="{37EAECF1-E192-444E-94BD-1B5CD913E739}" destId="{3847ECAA-88F1-4DF0-B0F2-37549B09BC12}" srcOrd="0" destOrd="0" presId="urn:microsoft.com/office/officeart/2005/8/layout/hierarchy2"/>
    <dgm:cxn modelId="{752B208A-32A8-4BE7-89DE-7EB24D189556}" type="presOf" srcId="{2F8AE22E-00CF-4651-AF53-CE189FDFB0EB}" destId="{807CFF0E-BFB9-4601-ADAC-EC490897DBDB}" srcOrd="0" destOrd="0" presId="urn:microsoft.com/office/officeart/2005/8/layout/hierarchy2"/>
    <dgm:cxn modelId="{5B072F8A-667D-4459-A076-488CA3A55034}" srcId="{1C1371E4-0EA3-4208-856E-ABD44935C22B}" destId="{96FB3D93-8170-47C4-B0F3-F139373D8852}" srcOrd="1" destOrd="0" parTransId="{0304F8EB-5993-4F16-BCC2-720158266D4B}" sibTransId="{184359B2-FF82-4A8C-A513-75CD404DE375}"/>
    <dgm:cxn modelId="{A63AEB90-5D6B-4786-B72E-B5786ECF813D}" type="presOf" srcId="{4E10ED3A-9C88-4980-8977-71B87348DAE2}" destId="{B3491E74-22B7-4FF9-A0AF-ED9B2EB873D9}" srcOrd="0" destOrd="0" presId="urn:microsoft.com/office/officeart/2005/8/layout/hierarchy2"/>
    <dgm:cxn modelId="{62EAA29D-683B-4498-AE5E-077DFCB527D7}" type="presOf" srcId="{BDC0D2CA-A211-4C75-9C9F-DA34E182BB23}" destId="{D60D4FB7-8D0A-4D7C-B798-0C9B1553D8DD}" srcOrd="0" destOrd="0" presId="urn:microsoft.com/office/officeart/2005/8/layout/hierarchy2"/>
    <dgm:cxn modelId="{D64FD19D-3429-4C60-AF9B-223C844A3BA9}" type="presOf" srcId="{96FB3D93-8170-47C4-B0F3-F139373D8852}" destId="{2DBB0DAE-DB28-42A6-96CD-39F39475748A}" srcOrd="0" destOrd="0" presId="urn:microsoft.com/office/officeart/2005/8/layout/hierarchy2"/>
    <dgm:cxn modelId="{9A4DC8A8-D986-4523-B83B-D604DB16F49C}" srcId="{2CC58C47-8A5B-4679-94F2-3E9FB723B521}" destId="{3A5E0957-4395-44D4-87F3-B49200E1D128}" srcOrd="2" destOrd="0" parTransId="{CD163554-3F25-40EB-BE97-F253673C663B}" sibTransId="{6C926023-29D7-4E5A-B40E-BB1584753988}"/>
    <dgm:cxn modelId="{8B0870B1-C441-4C06-A405-A722574BB553}" type="presOf" srcId="{EF2F4526-192D-47A8-B106-37C05C0A4817}" destId="{0FEB6E10-71E7-4A21-B888-2D8A92A586FF}" srcOrd="0" destOrd="0" presId="urn:microsoft.com/office/officeart/2005/8/layout/hierarchy2"/>
    <dgm:cxn modelId="{4E24C8B1-6025-4D3E-B5B1-A2880A425099}" type="presOf" srcId="{72631932-B913-4FCD-9CAE-7171C1766215}" destId="{78F4C6DB-51C7-497E-828B-47D7DC5869CE}" srcOrd="1" destOrd="0" presId="urn:microsoft.com/office/officeart/2005/8/layout/hierarchy2"/>
    <dgm:cxn modelId="{1142D1B6-C846-411D-ADFC-F64762304A45}" srcId="{96FB3D93-8170-47C4-B0F3-F139373D8852}" destId="{7AC92B45-65B7-4782-9801-5CBA85C85324}" srcOrd="0" destOrd="0" parTransId="{AAB06D8C-7028-4F2E-BAF2-65B6B5E9E1D4}" sibTransId="{7AF7F902-938B-4690-B55D-13DA9F597DD3}"/>
    <dgm:cxn modelId="{5CC044BA-EEBC-4C7F-9CB6-B237F1114799}" type="presOf" srcId="{C0FD34ED-BC05-46D5-92B1-932C50FD0AF1}" destId="{FE441B8C-6346-4E3D-9558-6B66EB45494F}" srcOrd="0" destOrd="0" presId="urn:microsoft.com/office/officeart/2005/8/layout/hierarchy2"/>
    <dgm:cxn modelId="{B20952C3-156A-4622-B1E4-0D4227496FC0}" srcId="{1C1371E4-0EA3-4208-856E-ABD44935C22B}" destId="{1275E5F0-A3BF-42B7-8D11-D58DA1F706FF}" srcOrd="0" destOrd="0" parTransId="{D52E8221-3A0A-49CE-B729-F11761B0A398}" sibTransId="{0A2F5A06-51DF-4AED-A270-C7C93F0F23DD}"/>
    <dgm:cxn modelId="{A34902C5-BBB1-40A9-8E2A-E67753811C22}" type="presOf" srcId="{1275E5F0-A3BF-42B7-8D11-D58DA1F706FF}" destId="{80B1AB28-67F1-417B-BD64-E772D5049030}" srcOrd="0" destOrd="0" presId="urn:microsoft.com/office/officeart/2005/8/layout/hierarchy2"/>
    <dgm:cxn modelId="{24A8C3C5-6180-4CAA-AA3E-2AE4EB6EB5F5}" type="presOf" srcId="{5F15524E-FB18-4D86-A63A-EC817E0CECB7}" destId="{9C140AE3-7A16-4DFD-B9CB-4454877AB0BB}" srcOrd="1" destOrd="0" presId="urn:microsoft.com/office/officeart/2005/8/layout/hierarchy2"/>
    <dgm:cxn modelId="{816C3DC7-AA61-4BBA-B972-F7A53FF747CD}" type="presOf" srcId="{2F8AE22E-00CF-4651-AF53-CE189FDFB0EB}" destId="{075A677E-8AEC-4C21-A177-7B3228426B2F}" srcOrd="1" destOrd="0" presId="urn:microsoft.com/office/officeart/2005/8/layout/hierarchy2"/>
    <dgm:cxn modelId="{25F0FECC-4533-4AE6-8DA9-CB56ACB69940}" type="presOf" srcId="{A34F81E9-D335-4375-A766-ED63D6E73E97}" destId="{B8B6A2C8-7E46-4333-ADEF-318A0D0F505D}" srcOrd="0" destOrd="0" presId="urn:microsoft.com/office/officeart/2005/8/layout/hierarchy2"/>
    <dgm:cxn modelId="{265A10CD-0B0F-4E0C-A147-221C91CFE38B}" type="presOf" srcId="{F5BB7E5B-02C1-4E48-9C9E-765CCD37D5B5}" destId="{50C5EFF2-4E79-4E4B-AD4A-4AFED0E26996}" srcOrd="0" destOrd="0" presId="urn:microsoft.com/office/officeart/2005/8/layout/hierarchy2"/>
    <dgm:cxn modelId="{15E115CD-204E-4FA6-8BA9-3A6B9760AA20}" type="presOf" srcId="{F5BB7E5B-02C1-4E48-9C9E-765CCD37D5B5}" destId="{CD4580EC-40DE-4A2F-B259-BE59F04394F2}" srcOrd="1" destOrd="0" presId="urn:microsoft.com/office/officeart/2005/8/layout/hierarchy2"/>
    <dgm:cxn modelId="{263578CF-7837-4CC2-85A9-594B1B2F4900}" type="presOf" srcId="{1554D029-31BE-49BC-A81E-DFA78A381AFC}" destId="{7BA2A5AD-70AB-4AB4-8DA8-AA4559B335CD}" srcOrd="0" destOrd="0" presId="urn:microsoft.com/office/officeart/2005/8/layout/hierarchy2"/>
    <dgm:cxn modelId="{3F3D4DD3-2919-44D7-8EA0-FB5D637830E9}" type="presOf" srcId="{E96EA8C0-E5B2-4EF8-8D8E-67C86533E55F}" destId="{8814E725-7830-469A-92E3-523583FD21B2}" srcOrd="1" destOrd="0" presId="urn:microsoft.com/office/officeart/2005/8/layout/hierarchy2"/>
    <dgm:cxn modelId="{E4B1E1D3-0200-4931-9AFF-961B3B121763}" type="presOf" srcId="{4E10ED3A-9C88-4980-8977-71B87348DAE2}" destId="{5EFF072F-1BB2-4A85-A699-B77D5E431CBC}" srcOrd="1" destOrd="0" presId="urn:microsoft.com/office/officeart/2005/8/layout/hierarchy2"/>
    <dgm:cxn modelId="{A6A3A9D6-225F-4291-A605-BB3049717E9F}" type="presOf" srcId="{301708FA-F2B7-49AC-B901-3FF774E744D8}" destId="{8F554446-70DE-4DA8-A4AD-0FCA676E04DE}" srcOrd="0" destOrd="0" presId="urn:microsoft.com/office/officeart/2005/8/layout/hierarchy2"/>
    <dgm:cxn modelId="{5607E0DD-0ADF-430D-B493-831454504B01}" srcId="{1275E5F0-A3BF-42B7-8D11-D58DA1F706FF}" destId="{CA9BDD70-322E-44B3-863D-046B1226858A}" srcOrd="5" destOrd="0" parTransId="{F5BB7E5B-02C1-4E48-9C9E-765CCD37D5B5}" sibTransId="{8D548FF8-E290-4321-BE8F-F94D5C0E48F8}"/>
    <dgm:cxn modelId="{7867FBE1-2342-4D70-91F3-E027CFBADFC4}" type="presOf" srcId="{E96EA8C0-E5B2-4EF8-8D8E-67C86533E55F}" destId="{91A99D79-0CD1-4B10-9589-36AA61A55C7B}" srcOrd="0" destOrd="0" presId="urn:microsoft.com/office/officeart/2005/8/layout/hierarchy2"/>
    <dgm:cxn modelId="{AD030FE4-0F71-482E-9FD0-B06BD05E9AE4}" type="presOf" srcId="{CA9BDD70-322E-44B3-863D-046B1226858A}" destId="{489F4279-9576-4144-A579-80B84491084F}" srcOrd="0" destOrd="0" presId="urn:microsoft.com/office/officeart/2005/8/layout/hierarchy2"/>
    <dgm:cxn modelId="{CF8111E8-E55D-4B7C-B528-B543A2D9DFBA}" srcId="{CD8725E0-71A3-40B8-89A3-D9CBC67D9E18}" destId="{CB2C8ED6-A485-40CD-89CE-E78B376C19C2}" srcOrd="0" destOrd="0" parTransId="{BE4797C3-896B-4682-A216-0F54986DAD86}" sibTransId="{AE45D48C-6F0C-492E-A70E-B0E1CDCDC833}"/>
    <dgm:cxn modelId="{5D4787EC-E0C8-49B3-9EAE-1D9BB1691EDB}" type="presOf" srcId="{CD163554-3F25-40EB-BE97-F253673C663B}" destId="{A257AEC8-9D2C-478F-AFF1-D2E89D6E5B88}" srcOrd="0" destOrd="0" presId="urn:microsoft.com/office/officeart/2005/8/layout/hierarchy2"/>
    <dgm:cxn modelId="{AEC9BBF8-2547-4D20-9285-54E0CF6A46B1}" type="presOf" srcId="{C34FC704-325F-4908-B7EC-31DD592799DC}" destId="{CE42929A-FAA7-421D-A1CB-3B6E8C23118F}" srcOrd="1" destOrd="0" presId="urn:microsoft.com/office/officeart/2005/8/layout/hierarchy2"/>
    <dgm:cxn modelId="{99135AFC-0FCB-4348-843B-C1743D22770C}" type="presOf" srcId="{2CC58C47-8A5B-4679-94F2-3E9FB723B521}" destId="{A4553773-501D-43F5-BC21-0ECD30335875}" srcOrd="0" destOrd="0" presId="urn:microsoft.com/office/officeart/2005/8/layout/hierarchy2"/>
    <dgm:cxn modelId="{284DF2FC-3412-43EA-B0A8-54516E304B9E}" type="presOf" srcId="{CB2C8ED6-A485-40CD-89CE-E78B376C19C2}" destId="{E07146CD-8175-44A4-951F-22752480546A}" srcOrd="0" destOrd="0" presId="urn:microsoft.com/office/officeart/2005/8/layout/hierarchy2"/>
    <dgm:cxn modelId="{7EC59122-1CA4-419C-805D-BDA21DCECE1A}" type="presParOf" srcId="{A81DFDDB-F031-4B7F-836F-45C43D2EEFD1}" destId="{2F58AAD9-90E7-4E68-9404-67A01A4CBB1A}" srcOrd="0" destOrd="0" presId="urn:microsoft.com/office/officeart/2005/8/layout/hierarchy2"/>
    <dgm:cxn modelId="{3F447900-BC57-4D3E-884F-A98598D595DD}" type="presParOf" srcId="{2F58AAD9-90E7-4E68-9404-67A01A4CBB1A}" destId="{99096FE1-9CB3-42A8-8F21-097C2A2CE660}" srcOrd="0" destOrd="0" presId="urn:microsoft.com/office/officeart/2005/8/layout/hierarchy2"/>
    <dgm:cxn modelId="{E15AE4D4-270A-48E4-B0E4-89A49781ECA8}" type="presParOf" srcId="{2F58AAD9-90E7-4E68-9404-67A01A4CBB1A}" destId="{F5B66F52-2A89-4170-9C6A-20909E8E83FE}" srcOrd="1" destOrd="0" presId="urn:microsoft.com/office/officeart/2005/8/layout/hierarchy2"/>
    <dgm:cxn modelId="{393626A3-0C7C-4FA8-B830-3FE6A42A3C4A}" type="presParOf" srcId="{F5B66F52-2A89-4170-9C6A-20909E8E83FE}" destId="{F3D252F4-0814-4A2E-B3F7-E1DF4F4274FD}" srcOrd="0" destOrd="0" presId="urn:microsoft.com/office/officeart/2005/8/layout/hierarchy2"/>
    <dgm:cxn modelId="{6F11FF76-BF7F-43F9-8F62-FDA1F8DD7C77}" type="presParOf" srcId="{F3D252F4-0814-4A2E-B3F7-E1DF4F4274FD}" destId="{1DD7D883-E80E-44BC-BB63-DE206E1E7D2F}" srcOrd="0" destOrd="0" presId="urn:microsoft.com/office/officeart/2005/8/layout/hierarchy2"/>
    <dgm:cxn modelId="{0D45679E-F50A-47DA-B740-784244F62091}" type="presParOf" srcId="{F5B66F52-2A89-4170-9C6A-20909E8E83FE}" destId="{18BCF81E-FF49-4A88-A9F6-CB6A425872B4}" srcOrd="1" destOrd="0" presId="urn:microsoft.com/office/officeart/2005/8/layout/hierarchy2"/>
    <dgm:cxn modelId="{52169068-3DE2-445D-84D2-D10EADF0A53F}" type="presParOf" srcId="{18BCF81E-FF49-4A88-A9F6-CB6A425872B4}" destId="{80B1AB28-67F1-417B-BD64-E772D5049030}" srcOrd="0" destOrd="0" presId="urn:microsoft.com/office/officeart/2005/8/layout/hierarchy2"/>
    <dgm:cxn modelId="{38C0F534-5616-4E10-852D-1E9D74613F94}" type="presParOf" srcId="{18BCF81E-FF49-4A88-A9F6-CB6A425872B4}" destId="{9E067487-49E6-4216-BF1C-7AE8F33BEBDF}" srcOrd="1" destOrd="0" presId="urn:microsoft.com/office/officeart/2005/8/layout/hierarchy2"/>
    <dgm:cxn modelId="{1A38D74B-A418-41BD-8085-1008EF86329D}" type="presParOf" srcId="{9E067487-49E6-4216-BF1C-7AE8F33BEBDF}" destId="{A29757C9-D6EE-4507-A84F-8EA7021D1353}" srcOrd="0" destOrd="0" presId="urn:microsoft.com/office/officeart/2005/8/layout/hierarchy2"/>
    <dgm:cxn modelId="{2881F587-CFFA-418D-87D5-E9F0D9387A53}" type="presParOf" srcId="{A29757C9-D6EE-4507-A84F-8EA7021D1353}" destId="{78F4C6DB-51C7-497E-828B-47D7DC5869CE}" srcOrd="0" destOrd="0" presId="urn:microsoft.com/office/officeart/2005/8/layout/hierarchy2"/>
    <dgm:cxn modelId="{081141E8-3808-41D9-A4C1-601691EA08D8}" type="presParOf" srcId="{9E067487-49E6-4216-BF1C-7AE8F33BEBDF}" destId="{E312ABEC-FC5B-46EA-92C8-A3B101B24946}" srcOrd="1" destOrd="0" presId="urn:microsoft.com/office/officeart/2005/8/layout/hierarchy2"/>
    <dgm:cxn modelId="{D334770C-7FCE-4ABE-B8F7-076A461CC78F}" type="presParOf" srcId="{E312ABEC-FC5B-46EA-92C8-A3B101B24946}" destId="{A4553773-501D-43F5-BC21-0ECD30335875}" srcOrd="0" destOrd="0" presId="urn:microsoft.com/office/officeart/2005/8/layout/hierarchy2"/>
    <dgm:cxn modelId="{3BC4B84F-03C9-4AF8-A13B-6BDC0D16A97C}" type="presParOf" srcId="{E312ABEC-FC5B-46EA-92C8-A3B101B24946}" destId="{B3DDF6DC-6FD5-4EEC-B01F-83A80D0F2655}" srcOrd="1" destOrd="0" presId="urn:microsoft.com/office/officeart/2005/8/layout/hierarchy2"/>
    <dgm:cxn modelId="{860E337E-47C6-43C5-952A-2B5C79B8E046}" type="presParOf" srcId="{B3DDF6DC-6FD5-4EEC-B01F-83A80D0F2655}" destId="{B3491E74-22B7-4FF9-A0AF-ED9B2EB873D9}" srcOrd="0" destOrd="0" presId="urn:microsoft.com/office/officeart/2005/8/layout/hierarchy2"/>
    <dgm:cxn modelId="{537EA625-E675-4892-B579-616F0DB9DE83}" type="presParOf" srcId="{B3491E74-22B7-4FF9-A0AF-ED9B2EB873D9}" destId="{5EFF072F-1BB2-4A85-A699-B77D5E431CBC}" srcOrd="0" destOrd="0" presId="urn:microsoft.com/office/officeart/2005/8/layout/hierarchy2"/>
    <dgm:cxn modelId="{689D1DC8-329E-4B04-9BC8-A1444765CCAF}" type="presParOf" srcId="{B3DDF6DC-6FD5-4EEC-B01F-83A80D0F2655}" destId="{4E7E351F-5FE6-4579-A905-BB6541124395}" srcOrd="1" destOrd="0" presId="urn:microsoft.com/office/officeart/2005/8/layout/hierarchy2"/>
    <dgm:cxn modelId="{D110B6F2-BB80-4885-8052-FFBC5ABD52AB}" type="presParOf" srcId="{4E7E351F-5FE6-4579-A905-BB6541124395}" destId="{567CBE53-4D02-4B95-9D3A-F870B22C5995}" srcOrd="0" destOrd="0" presId="urn:microsoft.com/office/officeart/2005/8/layout/hierarchy2"/>
    <dgm:cxn modelId="{4D9224CD-E920-4F07-8838-A4A19D6ADCC3}" type="presParOf" srcId="{4E7E351F-5FE6-4579-A905-BB6541124395}" destId="{72DBA57C-9D79-4AC5-9764-E598A4E59551}" srcOrd="1" destOrd="0" presId="urn:microsoft.com/office/officeart/2005/8/layout/hierarchy2"/>
    <dgm:cxn modelId="{7F44EAF5-3C56-456D-8FE8-818A5F9DEAEC}" type="presParOf" srcId="{B3DDF6DC-6FD5-4EEC-B01F-83A80D0F2655}" destId="{0FEB6E10-71E7-4A21-B888-2D8A92A586FF}" srcOrd="2" destOrd="0" presId="urn:microsoft.com/office/officeart/2005/8/layout/hierarchy2"/>
    <dgm:cxn modelId="{79928D31-FF58-4F90-8C74-CED5B5EFC14D}" type="presParOf" srcId="{0FEB6E10-71E7-4A21-B888-2D8A92A586FF}" destId="{7A0652AA-164E-40AB-8093-2D050E29252F}" srcOrd="0" destOrd="0" presId="urn:microsoft.com/office/officeart/2005/8/layout/hierarchy2"/>
    <dgm:cxn modelId="{5D904F05-C87F-48DC-9CDD-7903CF2F2EEC}" type="presParOf" srcId="{B3DDF6DC-6FD5-4EEC-B01F-83A80D0F2655}" destId="{C318D3BF-4451-4219-8CF8-9CC47EEFA60C}" srcOrd="3" destOrd="0" presId="urn:microsoft.com/office/officeart/2005/8/layout/hierarchy2"/>
    <dgm:cxn modelId="{BA9A8872-5E18-4DE4-AFA5-6592102C239D}" type="presParOf" srcId="{C318D3BF-4451-4219-8CF8-9CC47EEFA60C}" destId="{39AF4529-B4CB-4E7E-95D6-8D32CABC5666}" srcOrd="0" destOrd="0" presId="urn:microsoft.com/office/officeart/2005/8/layout/hierarchy2"/>
    <dgm:cxn modelId="{55F69D2F-A8C1-46E3-8E60-A477588F299D}" type="presParOf" srcId="{C318D3BF-4451-4219-8CF8-9CC47EEFA60C}" destId="{DF8F777F-16F2-4893-9C8B-CE20CD5DF1C2}" srcOrd="1" destOrd="0" presId="urn:microsoft.com/office/officeart/2005/8/layout/hierarchy2"/>
    <dgm:cxn modelId="{354A7CBC-89D9-4F30-A638-904B714A7BB3}" type="presParOf" srcId="{B3DDF6DC-6FD5-4EEC-B01F-83A80D0F2655}" destId="{A257AEC8-9D2C-478F-AFF1-D2E89D6E5B88}" srcOrd="4" destOrd="0" presId="urn:microsoft.com/office/officeart/2005/8/layout/hierarchy2"/>
    <dgm:cxn modelId="{588A4465-B50E-48C4-B594-D6DDE281D999}" type="presParOf" srcId="{A257AEC8-9D2C-478F-AFF1-D2E89D6E5B88}" destId="{A741DA8C-3E35-4B7C-8584-4E8765BF0FEA}" srcOrd="0" destOrd="0" presId="urn:microsoft.com/office/officeart/2005/8/layout/hierarchy2"/>
    <dgm:cxn modelId="{153F9A7E-D041-4993-B376-5994BDFBA909}" type="presParOf" srcId="{B3DDF6DC-6FD5-4EEC-B01F-83A80D0F2655}" destId="{2FE208E5-E18B-4BEC-9434-ECB64541A2F4}" srcOrd="5" destOrd="0" presId="urn:microsoft.com/office/officeart/2005/8/layout/hierarchy2"/>
    <dgm:cxn modelId="{99AC99B5-BB45-42E9-89F2-6E04E724DE81}" type="presParOf" srcId="{2FE208E5-E18B-4BEC-9434-ECB64541A2F4}" destId="{FBF2E12A-AA74-4D37-A431-8FA42C01512E}" srcOrd="0" destOrd="0" presId="urn:microsoft.com/office/officeart/2005/8/layout/hierarchy2"/>
    <dgm:cxn modelId="{D295CCE5-DC90-4B6C-A042-2DE5AE431813}" type="presParOf" srcId="{2FE208E5-E18B-4BEC-9434-ECB64541A2F4}" destId="{895768F0-84BA-4400-83F4-FE5AAE7C1D45}" srcOrd="1" destOrd="0" presId="urn:microsoft.com/office/officeart/2005/8/layout/hierarchy2"/>
    <dgm:cxn modelId="{EE27E41A-02A7-45E2-B396-CCE9FEF1EDA4}" type="presParOf" srcId="{B3DDF6DC-6FD5-4EEC-B01F-83A80D0F2655}" destId="{D60D4FB7-8D0A-4D7C-B798-0C9B1553D8DD}" srcOrd="6" destOrd="0" presId="urn:microsoft.com/office/officeart/2005/8/layout/hierarchy2"/>
    <dgm:cxn modelId="{ECBF812D-AF0F-4657-9F7C-464F25F1DB6E}" type="presParOf" srcId="{D60D4FB7-8D0A-4D7C-B798-0C9B1553D8DD}" destId="{A73B6074-8C18-4268-ADC0-D666662C7E0E}" srcOrd="0" destOrd="0" presId="urn:microsoft.com/office/officeart/2005/8/layout/hierarchy2"/>
    <dgm:cxn modelId="{7B0C9292-4F31-491E-AC95-0D8D28A9DE1A}" type="presParOf" srcId="{B3DDF6DC-6FD5-4EEC-B01F-83A80D0F2655}" destId="{84DAFF80-E3E6-4AE7-ADF6-A88E31CFF415}" srcOrd="7" destOrd="0" presId="urn:microsoft.com/office/officeart/2005/8/layout/hierarchy2"/>
    <dgm:cxn modelId="{F5CC9656-970A-4017-A11F-56E1B6239066}" type="presParOf" srcId="{84DAFF80-E3E6-4AE7-ADF6-A88E31CFF415}" destId="{8F554446-70DE-4DA8-A4AD-0FCA676E04DE}" srcOrd="0" destOrd="0" presId="urn:microsoft.com/office/officeart/2005/8/layout/hierarchy2"/>
    <dgm:cxn modelId="{EF766782-4249-4A3C-BCB8-9AB843A6187B}" type="presParOf" srcId="{84DAFF80-E3E6-4AE7-ADF6-A88E31CFF415}" destId="{99AB2CD5-602F-47BA-9453-B658DE59C49E}" srcOrd="1" destOrd="0" presId="urn:microsoft.com/office/officeart/2005/8/layout/hierarchy2"/>
    <dgm:cxn modelId="{0BC208F7-D4CF-46BE-96E8-6EEC4F96A13D}" type="presParOf" srcId="{9E067487-49E6-4216-BF1C-7AE8F33BEBDF}" destId="{B8B6A2C8-7E46-4333-ADEF-318A0D0F505D}" srcOrd="2" destOrd="0" presId="urn:microsoft.com/office/officeart/2005/8/layout/hierarchy2"/>
    <dgm:cxn modelId="{7EFA6588-F806-417C-B3BB-4110298693CD}" type="presParOf" srcId="{B8B6A2C8-7E46-4333-ADEF-318A0D0F505D}" destId="{0B0A0D76-F2AF-4FDA-9A62-BA75ECE436A4}" srcOrd="0" destOrd="0" presId="urn:microsoft.com/office/officeart/2005/8/layout/hierarchy2"/>
    <dgm:cxn modelId="{240F9507-7A05-4E9F-85B7-5B2EE36ADFB4}" type="presParOf" srcId="{9E067487-49E6-4216-BF1C-7AE8F33BEBDF}" destId="{B4761BB3-5BA3-458C-81F1-913607225558}" srcOrd="3" destOrd="0" presId="urn:microsoft.com/office/officeart/2005/8/layout/hierarchy2"/>
    <dgm:cxn modelId="{30387FAD-CB5F-4A00-B5CD-E76289660EFF}" type="presParOf" srcId="{B4761BB3-5BA3-458C-81F1-913607225558}" destId="{CFE73535-E5CA-4A60-AC46-E2B53C7F535B}" srcOrd="0" destOrd="0" presId="urn:microsoft.com/office/officeart/2005/8/layout/hierarchy2"/>
    <dgm:cxn modelId="{77D2B465-DA82-4E5D-B489-CE15032A501A}" type="presParOf" srcId="{B4761BB3-5BA3-458C-81F1-913607225558}" destId="{28205FF4-E24D-43AF-A8CB-2736A9298859}" srcOrd="1" destOrd="0" presId="urn:microsoft.com/office/officeart/2005/8/layout/hierarchy2"/>
    <dgm:cxn modelId="{00FB67EB-F987-4EE9-A02B-4C55EFF73AD4}" type="presParOf" srcId="{9E067487-49E6-4216-BF1C-7AE8F33BEBDF}" destId="{04DDF47A-2274-4595-A1BC-9EBD0FE88953}" srcOrd="4" destOrd="0" presId="urn:microsoft.com/office/officeart/2005/8/layout/hierarchy2"/>
    <dgm:cxn modelId="{DA74C98B-DBA7-4ACA-B870-277131D23AC5}" type="presParOf" srcId="{04DDF47A-2274-4595-A1BC-9EBD0FE88953}" destId="{9C140AE3-7A16-4DFD-B9CB-4454877AB0BB}" srcOrd="0" destOrd="0" presId="urn:microsoft.com/office/officeart/2005/8/layout/hierarchy2"/>
    <dgm:cxn modelId="{3C4B8553-D2AD-45E7-84DA-3086D92686AA}" type="presParOf" srcId="{9E067487-49E6-4216-BF1C-7AE8F33BEBDF}" destId="{E3A2776C-861F-4EED-AC3A-E33C939F7F92}" srcOrd="5" destOrd="0" presId="urn:microsoft.com/office/officeart/2005/8/layout/hierarchy2"/>
    <dgm:cxn modelId="{5E674F57-CBDF-481A-AC0F-409BE794DF3D}" type="presParOf" srcId="{E3A2776C-861F-4EED-AC3A-E33C939F7F92}" destId="{EF2C788F-1099-48B6-8F68-9718BA7C7868}" srcOrd="0" destOrd="0" presId="urn:microsoft.com/office/officeart/2005/8/layout/hierarchy2"/>
    <dgm:cxn modelId="{F42AA639-2AD4-4FF6-83BF-7392336FBECA}" type="presParOf" srcId="{E3A2776C-861F-4EED-AC3A-E33C939F7F92}" destId="{33C61BCB-4A93-4307-9689-D2B5712EEB69}" srcOrd="1" destOrd="0" presId="urn:microsoft.com/office/officeart/2005/8/layout/hierarchy2"/>
    <dgm:cxn modelId="{2D2E8F9C-1B80-4876-BDBE-EE5CA3363682}" type="presParOf" srcId="{9E067487-49E6-4216-BF1C-7AE8F33BEBDF}" destId="{91A99D79-0CD1-4B10-9589-36AA61A55C7B}" srcOrd="6" destOrd="0" presId="urn:microsoft.com/office/officeart/2005/8/layout/hierarchy2"/>
    <dgm:cxn modelId="{49F3E157-DDF1-4C91-B8FF-3F14545C5CC9}" type="presParOf" srcId="{91A99D79-0CD1-4B10-9589-36AA61A55C7B}" destId="{8814E725-7830-469A-92E3-523583FD21B2}" srcOrd="0" destOrd="0" presId="urn:microsoft.com/office/officeart/2005/8/layout/hierarchy2"/>
    <dgm:cxn modelId="{E308EE51-3E10-4394-B269-88D716AE7D8A}" type="presParOf" srcId="{9E067487-49E6-4216-BF1C-7AE8F33BEBDF}" destId="{01834E51-6A5D-465A-A17C-8CAEACF7F24D}" srcOrd="7" destOrd="0" presId="urn:microsoft.com/office/officeart/2005/8/layout/hierarchy2"/>
    <dgm:cxn modelId="{71E3210E-3F3D-46B2-A09B-4C4F542098E6}" type="presParOf" srcId="{01834E51-6A5D-465A-A17C-8CAEACF7F24D}" destId="{AA8B0DB5-6805-4C0B-81A7-74147E87AD16}" srcOrd="0" destOrd="0" presId="urn:microsoft.com/office/officeart/2005/8/layout/hierarchy2"/>
    <dgm:cxn modelId="{F7358257-2B50-4E04-804C-ED93BA48E3E9}" type="presParOf" srcId="{01834E51-6A5D-465A-A17C-8CAEACF7F24D}" destId="{781E69DC-A651-4841-AD45-40F6FD157888}" srcOrd="1" destOrd="0" presId="urn:microsoft.com/office/officeart/2005/8/layout/hierarchy2"/>
    <dgm:cxn modelId="{B33C49F9-0E9A-4537-885C-19BA61F3400B}" type="presParOf" srcId="{781E69DC-A651-4841-AD45-40F6FD157888}" destId="{F0FDE430-EDA6-4933-8B4F-DC61842077D3}" srcOrd="0" destOrd="0" presId="urn:microsoft.com/office/officeart/2005/8/layout/hierarchy2"/>
    <dgm:cxn modelId="{E9F40A09-DEF7-4A23-8D1B-0BA808A016C1}" type="presParOf" srcId="{F0FDE430-EDA6-4933-8B4F-DC61842077D3}" destId="{6EE042D7-63F1-4A38-B834-1D0D06D50F3D}" srcOrd="0" destOrd="0" presId="urn:microsoft.com/office/officeart/2005/8/layout/hierarchy2"/>
    <dgm:cxn modelId="{5497634B-D883-4A92-9B35-F249710A96A8}" type="presParOf" srcId="{781E69DC-A651-4841-AD45-40F6FD157888}" destId="{4A57F3CE-9262-459D-A388-3152E6411753}" srcOrd="1" destOrd="0" presId="urn:microsoft.com/office/officeart/2005/8/layout/hierarchy2"/>
    <dgm:cxn modelId="{604556B7-CF66-47F4-88F3-A45BF037D8A8}" type="presParOf" srcId="{4A57F3CE-9262-459D-A388-3152E6411753}" destId="{E07146CD-8175-44A4-951F-22752480546A}" srcOrd="0" destOrd="0" presId="urn:microsoft.com/office/officeart/2005/8/layout/hierarchy2"/>
    <dgm:cxn modelId="{E53CE286-2AEF-42C9-AA6F-C5419A769A1F}" type="presParOf" srcId="{4A57F3CE-9262-459D-A388-3152E6411753}" destId="{54D40840-7403-4475-B384-E54628310D5A}" srcOrd="1" destOrd="0" presId="urn:microsoft.com/office/officeart/2005/8/layout/hierarchy2"/>
    <dgm:cxn modelId="{4E6F3358-ABB6-4D45-A405-9CCBDC1CD8F3}" type="presParOf" srcId="{54D40840-7403-4475-B384-E54628310D5A}" destId="{1D48CB47-C2C0-4F7B-A892-C261F29453BE}" srcOrd="0" destOrd="0" presId="urn:microsoft.com/office/officeart/2005/8/layout/hierarchy2"/>
    <dgm:cxn modelId="{912ED0FB-A4DC-4BFA-B57D-21384FCD028A}" type="presParOf" srcId="{1D48CB47-C2C0-4F7B-A892-C261F29453BE}" destId="{CE42929A-FAA7-421D-A1CB-3B6E8C23118F}" srcOrd="0" destOrd="0" presId="urn:microsoft.com/office/officeart/2005/8/layout/hierarchy2"/>
    <dgm:cxn modelId="{B669184A-2F83-430B-B95F-323866338701}" type="presParOf" srcId="{54D40840-7403-4475-B384-E54628310D5A}" destId="{BB39DC05-6E89-4623-8C02-CB42CC2AB770}" srcOrd="1" destOrd="0" presId="urn:microsoft.com/office/officeart/2005/8/layout/hierarchy2"/>
    <dgm:cxn modelId="{31CD01EA-8B63-4975-BD72-C14491F7C33A}" type="presParOf" srcId="{BB39DC05-6E89-4623-8C02-CB42CC2AB770}" destId="{1E945326-7375-44DA-BA9E-03170D8138A2}" srcOrd="0" destOrd="0" presId="urn:microsoft.com/office/officeart/2005/8/layout/hierarchy2"/>
    <dgm:cxn modelId="{A13D47F9-148A-4F43-9FE4-22ECF0B184F4}" type="presParOf" srcId="{BB39DC05-6E89-4623-8C02-CB42CC2AB770}" destId="{1027D097-5AFF-48EE-A433-E99EA34DCB84}" srcOrd="1" destOrd="0" presId="urn:microsoft.com/office/officeart/2005/8/layout/hierarchy2"/>
    <dgm:cxn modelId="{67F8A6BC-06DB-4938-B0B6-9DB9810B1CF5}" type="presParOf" srcId="{9E067487-49E6-4216-BF1C-7AE8F33BEBDF}" destId="{807CFF0E-BFB9-4601-ADAC-EC490897DBDB}" srcOrd="8" destOrd="0" presId="urn:microsoft.com/office/officeart/2005/8/layout/hierarchy2"/>
    <dgm:cxn modelId="{558524B5-D200-402C-B1B9-B9534B430104}" type="presParOf" srcId="{807CFF0E-BFB9-4601-ADAC-EC490897DBDB}" destId="{075A677E-8AEC-4C21-A177-7B3228426B2F}" srcOrd="0" destOrd="0" presId="urn:microsoft.com/office/officeart/2005/8/layout/hierarchy2"/>
    <dgm:cxn modelId="{2E2DF4DB-0AF0-4C17-BB7E-CC0D2E48CB5C}" type="presParOf" srcId="{9E067487-49E6-4216-BF1C-7AE8F33BEBDF}" destId="{A547AA36-D2AB-4CEF-BA9E-A79858FF81B1}" srcOrd="9" destOrd="0" presId="urn:microsoft.com/office/officeart/2005/8/layout/hierarchy2"/>
    <dgm:cxn modelId="{9458F509-E839-4602-953C-70888F929966}" type="presParOf" srcId="{A547AA36-D2AB-4CEF-BA9E-A79858FF81B1}" destId="{7BA2A5AD-70AB-4AB4-8DA8-AA4559B335CD}" srcOrd="0" destOrd="0" presId="urn:microsoft.com/office/officeart/2005/8/layout/hierarchy2"/>
    <dgm:cxn modelId="{B3A4EA4A-E1CD-4691-87E6-40EB38D9FA53}" type="presParOf" srcId="{A547AA36-D2AB-4CEF-BA9E-A79858FF81B1}" destId="{18AA6D24-AE02-433B-9A59-60AA20A6219F}" srcOrd="1" destOrd="0" presId="urn:microsoft.com/office/officeart/2005/8/layout/hierarchy2"/>
    <dgm:cxn modelId="{A1166DE4-4A7E-4DEE-ACF1-7048B4F427D2}" type="presParOf" srcId="{9E067487-49E6-4216-BF1C-7AE8F33BEBDF}" destId="{50C5EFF2-4E79-4E4B-AD4A-4AFED0E26996}" srcOrd="10" destOrd="0" presId="urn:microsoft.com/office/officeart/2005/8/layout/hierarchy2"/>
    <dgm:cxn modelId="{E28B5F1F-25EC-40FD-839F-51F4D4F32E1E}" type="presParOf" srcId="{50C5EFF2-4E79-4E4B-AD4A-4AFED0E26996}" destId="{CD4580EC-40DE-4A2F-B259-BE59F04394F2}" srcOrd="0" destOrd="0" presId="urn:microsoft.com/office/officeart/2005/8/layout/hierarchy2"/>
    <dgm:cxn modelId="{9ED526B3-D3DE-4399-9406-F680A9CD6A57}" type="presParOf" srcId="{9E067487-49E6-4216-BF1C-7AE8F33BEBDF}" destId="{52B4F70B-80F3-41D5-8B48-5BB6F8E6923E}" srcOrd="11" destOrd="0" presId="urn:microsoft.com/office/officeart/2005/8/layout/hierarchy2"/>
    <dgm:cxn modelId="{3EF5FC7A-4E0D-448C-AC55-8E55750E347F}" type="presParOf" srcId="{52B4F70B-80F3-41D5-8B48-5BB6F8E6923E}" destId="{489F4279-9576-4144-A579-80B84491084F}" srcOrd="0" destOrd="0" presId="urn:microsoft.com/office/officeart/2005/8/layout/hierarchy2"/>
    <dgm:cxn modelId="{A3EA36AA-8C8E-4209-AA50-292572751156}" type="presParOf" srcId="{52B4F70B-80F3-41D5-8B48-5BB6F8E6923E}" destId="{CB1C29DE-C8C2-4D86-83E9-FDB940D08829}" srcOrd="1" destOrd="0" presId="urn:microsoft.com/office/officeart/2005/8/layout/hierarchy2"/>
    <dgm:cxn modelId="{BA7376E0-24C8-429D-A7FD-927B3EED2859}" type="presParOf" srcId="{9E067487-49E6-4216-BF1C-7AE8F33BEBDF}" destId="{2D0C0215-7E36-446A-A368-2EEF98D77689}" srcOrd="12" destOrd="0" presId="urn:microsoft.com/office/officeart/2005/8/layout/hierarchy2"/>
    <dgm:cxn modelId="{B5F3BDD4-49DE-4B19-9A40-42200B51B969}" type="presParOf" srcId="{2D0C0215-7E36-446A-A368-2EEF98D77689}" destId="{7CC52AA9-35FA-42CC-9443-3430CBF4CC4E}" srcOrd="0" destOrd="0" presId="urn:microsoft.com/office/officeart/2005/8/layout/hierarchy2"/>
    <dgm:cxn modelId="{00865F04-4B33-4533-9139-27A1E0B8980B}" type="presParOf" srcId="{9E067487-49E6-4216-BF1C-7AE8F33BEBDF}" destId="{AD819D4A-1531-40AF-B830-C4746D2806CF}" srcOrd="13" destOrd="0" presId="urn:microsoft.com/office/officeart/2005/8/layout/hierarchy2"/>
    <dgm:cxn modelId="{7A0799AD-79AD-4FE1-9123-B9968B022667}" type="presParOf" srcId="{AD819D4A-1531-40AF-B830-C4746D2806CF}" destId="{FE441B8C-6346-4E3D-9558-6B66EB45494F}" srcOrd="0" destOrd="0" presId="urn:microsoft.com/office/officeart/2005/8/layout/hierarchy2"/>
    <dgm:cxn modelId="{710AA2CF-59CA-4246-87C9-2630A9DC7E3F}" type="presParOf" srcId="{AD819D4A-1531-40AF-B830-C4746D2806CF}" destId="{CD4652E9-845C-43F2-8F94-881FE6295D53}" srcOrd="1" destOrd="0" presId="urn:microsoft.com/office/officeart/2005/8/layout/hierarchy2"/>
    <dgm:cxn modelId="{D8E666C2-934D-4D89-8A41-8FA6C8882E5A}" type="presParOf" srcId="{F5B66F52-2A89-4170-9C6A-20909E8E83FE}" destId="{A7B97C40-5CD7-48C4-8A7E-08A6493D2692}" srcOrd="2" destOrd="0" presId="urn:microsoft.com/office/officeart/2005/8/layout/hierarchy2"/>
    <dgm:cxn modelId="{2C955EE1-8A56-4EDF-9A16-CFAC6CCA05B4}" type="presParOf" srcId="{A7B97C40-5CD7-48C4-8A7E-08A6493D2692}" destId="{09989421-581A-4505-8C23-AFD5936DA759}" srcOrd="0" destOrd="0" presId="urn:microsoft.com/office/officeart/2005/8/layout/hierarchy2"/>
    <dgm:cxn modelId="{6114ED85-16CA-483F-9D0B-8211B8858868}" type="presParOf" srcId="{F5B66F52-2A89-4170-9C6A-20909E8E83FE}" destId="{F61B43EF-E30F-46F3-A5F1-35730C6AE825}" srcOrd="3" destOrd="0" presId="urn:microsoft.com/office/officeart/2005/8/layout/hierarchy2"/>
    <dgm:cxn modelId="{E8C5EF97-14A1-4EF8-A9FF-6A1FAC9EF5A3}" type="presParOf" srcId="{F61B43EF-E30F-46F3-A5F1-35730C6AE825}" destId="{2DBB0DAE-DB28-42A6-96CD-39F39475748A}" srcOrd="0" destOrd="0" presId="urn:microsoft.com/office/officeart/2005/8/layout/hierarchy2"/>
    <dgm:cxn modelId="{B5BF76DC-6D34-4D26-B2CB-43F5BA359D3F}" type="presParOf" srcId="{F61B43EF-E30F-46F3-A5F1-35730C6AE825}" destId="{3B1CFE18-3F7A-4576-A8FE-694C767D6747}" srcOrd="1" destOrd="0" presId="urn:microsoft.com/office/officeart/2005/8/layout/hierarchy2"/>
    <dgm:cxn modelId="{93725583-FE77-4467-9767-6668BBFA653E}" type="presParOf" srcId="{3B1CFE18-3F7A-4576-A8FE-694C767D6747}" destId="{F474A3ED-EEEF-4DE5-AFDF-A40BD0205D02}" srcOrd="0" destOrd="0" presId="urn:microsoft.com/office/officeart/2005/8/layout/hierarchy2"/>
    <dgm:cxn modelId="{42B8ADEF-F546-40DC-A19E-8204C8BEB3FD}" type="presParOf" srcId="{F474A3ED-EEEF-4DE5-AFDF-A40BD0205D02}" destId="{54D383D1-5F93-436C-8F8C-C675C65C119D}" srcOrd="0" destOrd="0" presId="urn:microsoft.com/office/officeart/2005/8/layout/hierarchy2"/>
    <dgm:cxn modelId="{36440947-4731-4F88-98FC-59C905BBEA27}" type="presParOf" srcId="{3B1CFE18-3F7A-4576-A8FE-694C767D6747}" destId="{972AC41F-F085-4A22-8B69-3EF25DD8D91B}" srcOrd="1" destOrd="0" presId="urn:microsoft.com/office/officeart/2005/8/layout/hierarchy2"/>
    <dgm:cxn modelId="{F1E53C6B-6FA5-4496-8076-E77DB7282D3A}" type="presParOf" srcId="{972AC41F-F085-4A22-8B69-3EF25DD8D91B}" destId="{D00B262C-AA15-461E-9EF7-B55DC4C649DB}" srcOrd="0" destOrd="0" presId="urn:microsoft.com/office/officeart/2005/8/layout/hierarchy2"/>
    <dgm:cxn modelId="{78A29371-C841-4C8F-8399-28042BF3A82E}" type="presParOf" srcId="{972AC41F-F085-4A22-8B69-3EF25DD8D91B}" destId="{05341AEE-1846-40B4-9D23-2B525A1BA709}" srcOrd="1" destOrd="0" presId="urn:microsoft.com/office/officeart/2005/8/layout/hierarchy2"/>
    <dgm:cxn modelId="{985FFD19-8E62-4EBA-AE50-E4CC8F73841E}" type="presParOf" srcId="{3B1CFE18-3F7A-4576-A8FE-694C767D6747}" destId="{6C40B4E0-59E0-440B-A6FA-F0E785953BA7}" srcOrd="2" destOrd="0" presId="urn:microsoft.com/office/officeart/2005/8/layout/hierarchy2"/>
    <dgm:cxn modelId="{CC1A7424-BD44-4369-B15C-DCA62338BD40}" type="presParOf" srcId="{6C40B4E0-59E0-440B-A6FA-F0E785953BA7}" destId="{F3D9EDDC-9500-457C-8449-55E6677F33A3}" srcOrd="0" destOrd="0" presId="urn:microsoft.com/office/officeart/2005/8/layout/hierarchy2"/>
    <dgm:cxn modelId="{825DBEA1-427A-40E3-8CFC-685516F1696A}" type="presParOf" srcId="{3B1CFE18-3F7A-4576-A8FE-694C767D6747}" destId="{85472B96-0BE1-45C3-BCC5-3ACCBB8688A6}" srcOrd="3" destOrd="0" presId="urn:microsoft.com/office/officeart/2005/8/layout/hierarchy2"/>
    <dgm:cxn modelId="{ABD157BF-8296-4D75-B2F6-532CE1615CDB}" type="presParOf" srcId="{85472B96-0BE1-45C3-BCC5-3ACCBB8688A6}" destId="{3847ECAA-88F1-4DF0-B0F2-37549B09BC12}" srcOrd="0" destOrd="0" presId="urn:microsoft.com/office/officeart/2005/8/layout/hierarchy2"/>
    <dgm:cxn modelId="{26D30DDD-2D43-4D61-A52C-D61BAF54E6BA}" type="presParOf" srcId="{85472B96-0BE1-45C3-BCC5-3ACCBB8688A6}" destId="{B16EDBEE-4A24-4A89-B409-5835AFB9C9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98378-1595-4635-93F8-E2C0D7CA05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371E4-0EA3-4208-856E-ABD44935C22B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Non-Government</a:t>
          </a:r>
        </a:p>
      </dgm:t>
    </dgm:pt>
    <dgm:pt modelId="{62330B05-4161-4DFD-B8A8-F02CD5F9BD6F}" type="parTrans" cxnId="{1D07653E-96C4-490A-ABC8-6EEAD2F03338}">
      <dgm:prSet/>
      <dgm:spPr/>
      <dgm:t>
        <a:bodyPr/>
        <a:lstStyle/>
        <a:p>
          <a:endParaRPr lang="en-US"/>
        </a:p>
      </dgm:t>
    </dgm:pt>
    <dgm:pt modelId="{BCE6DDC7-1EB2-493A-B79B-B990529B3A19}" type="sibTrans" cxnId="{1D07653E-96C4-490A-ABC8-6EEAD2F03338}">
      <dgm:prSet/>
      <dgm:spPr/>
      <dgm:t>
        <a:bodyPr/>
        <a:lstStyle/>
        <a:p>
          <a:endParaRPr lang="en-US"/>
        </a:p>
      </dgm:t>
    </dgm:pt>
    <dgm:pt modelId="{1275E5F0-A3BF-42B7-8D11-D58DA1F706FF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Commercial Insurance</a:t>
          </a:r>
        </a:p>
      </dgm:t>
    </dgm:pt>
    <dgm:pt modelId="{D52E8221-3A0A-49CE-B729-F11761B0A398}" type="parTrans" cxnId="{B20952C3-156A-4622-B1E4-0D4227496FC0}">
      <dgm:prSet/>
      <dgm:spPr/>
      <dgm:t>
        <a:bodyPr/>
        <a:lstStyle/>
        <a:p>
          <a:endParaRPr lang="en-US"/>
        </a:p>
      </dgm:t>
    </dgm:pt>
    <dgm:pt modelId="{0A2F5A06-51DF-4AED-A270-C7C93F0F23DD}" type="sibTrans" cxnId="{B20952C3-156A-4622-B1E4-0D4227496FC0}">
      <dgm:prSet/>
      <dgm:spPr/>
      <dgm:t>
        <a:bodyPr/>
        <a:lstStyle/>
        <a:p>
          <a:endParaRPr lang="en-US"/>
        </a:p>
      </dgm:t>
    </dgm:pt>
    <dgm:pt modelId="{96FB3D93-8170-47C4-B0F3-F139373D8852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Managed Care Organizations</a:t>
          </a:r>
        </a:p>
      </dgm:t>
    </dgm:pt>
    <dgm:pt modelId="{0304F8EB-5993-4F16-BCC2-720158266D4B}" type="parTrans" cxnId="{5B072F8A-667D-4459-A076-488CA3A55034}">
      <dgm:prSet/>
      <dgm:spPr/>
      <dgm:t>
        <a:bodyPr/>
        <a:lstStyle/>
        <a:p>
          <a:endParaRPr lang="en-US"/>
        </a:p>
      </dgm:t>
    </dgm:pt>
    <dgm:pt modelId="{184359B2-FF82-4A8C-A513-75CD404DE375}" type="sibTrans" cxnId="{5B072F8A-667D-4459-A076-488CA3A55034}">
      <dgm:prSet/>
      <dgm:spPr/>
      <dgm:t>
        <a:bodyPr/>
        <a:lstStyle/>
        <a:p>
          <a:endParaRPr lang="en-US"/>
        </a:p>
      </dgm:t>
    </dgm:pt>
    <dgm:pt modelId="{7AC92B45-65B7-4782-9801-5CBA85C85324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Medicare Advantage</a:t>
          </a:r>
        </a:p>
      </dgm:t>
    </dgm:pt>
    <dgm:pt modelId="{AAB06D8C-7028-4F2E-BAF2-65B6B5E9E1D4}" type="parTrans" cxnId="{1142D1B6-C846-411D-ADFC-F64762304A45}">
      <dgm:prSet/>
      <dgm:spPr/>
      <dgm:t>
        <a:bodyPr/>
        <a:lstStyle/>
        <a:p>
          <a:endParaRPr lang="en-US"/>
        </a:p>
      </dgm:t>
    </dgm:pt>
    <dgm:pt modelId="{7AF7F902-938B-4690-B55D-13DA9F597DD3}" type="sibTrans" cxnId="{1142D1B6-C846-411D-ADFC-F64762304A45}">
      <dgm:prSet/>
      <dgm:spPr/>
      <dgm:t>
        <a:bodyPr/>
        <a:lstStyle/>
        <a:p>
          <a:endParaRPr lang="en-US"/>
        </a:p>
      </dgm:t>
    </dgm:pt>
    <dgm:pt modelId="{37EAECF1-E192-444E-94BD-1B5CD913E739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Medicaid Managed Care</a:t>
          </a:r>
        </a:p>
      </dgm:t>
    </dgm:pt>
    <dgm:pt modelId="{421F3304-A722-4582-AC55-F22DEAD81B1D}" type="parTrans" cxnId="{9DA2107A-EE9B-4FA9-9639-A5187445E2E8}">
      <dgm:prSet/>
      <dgm:spPr/>
      <dgm:t>
        <a:bodyPr/>
        <a:lstStyle/>
        <a:p>
          <a:endParaRPr lang="en-US"/>
        </a:p>
      </dgm:t>
    </dgm:pt>
    <dgm:pt modelId="{A0458BAD-EAEC-49A0-94EE-229E775CF037}" type="sibTrans" cxnId="{9DA2107A-EE9B-4FA9-9639-A5187445E2E8}">
      <dgm:prSet/>
      <dgm:spPr/>
      <dgm:t>
        <a:bodyPr/>
        <a:lstStyle/>
        <a:p>
          <a:endParaRPr lang="en-US"/>
        </a:p>
      </dgm:t>
    </dgm:pt>
    <dgm:pt modelId="{89CFB4A5-586F-42DF-A5DF-37547017AA95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Revocation/Termination Actions</a:t>
          </a:r>
        </a:p>
      </dgm:t>
    </dgm:pt>
    <dgm:pt modelId="{76B4A664-403A-4CDC-B7D4-090D7973BC03}" type="parTrans" cxnId="{574FFA98-500C-4A36-BB45-3219E3A6465D}">
      <dgm:prSet/>
      <dgm:spPr/>
      <dgm:t>
        <a:bodyPr/>
        <a:lstStyle/>
        <a:p>
          <a:endParaRPr lang="en-US"/>
        </a:p>
      </dgm:t>
    </dgm:pt>
    <dgm:pt modelId="{71E4385A-D18B-4391-885E-79D82D8DB596}" type="sibTrans" cxnId="{574FFA98-500C-4A36-BB45-3219E3A6465D}">
      <dgm:prSet/>
      <dgm:spPr/>
      <dgm:t>
        <a:bodyPr/>
        <a:lstStyle/>
        <a:p>
          <a:endParaRPr lang="en-US"/>
        </a:p>
      </dgm:t>
    </dgm:pt>
    <dgm:pt modelId="{E798B77C-1048-4730-AA8E-C909726D76A6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Medical Review</a:t>
          </a:r>
        </a:p>
      </dgm:t>
    </dgm:pt>
    <dgm:pt modelId="{0339BC73-5527-436A-B575-BBB13AC7BDEE}" type="parTrans" cxnId="{397EB1A5-5F7D-4805-9D6C-84398C442AC9}">
      <dgm:prSet/>
      <dgm:spPr/>
      <dgm:t>
        <a:bodyPr/>
        <a:lstStyle/>
        <a:p>
          <a:endParaRPr lang="en-US"/>
        </a:p>
      </dgm:t>
    </dgm:pt>
    <dgm:pt modelId="{67CCEA99-0F3E-4253-9FEF-45EF633AEF08}" type="sibTrans" cxnId="{397EB1A5-5F7D-4805-9D6C-84398C442AC9}">
      <dgm:prSet/>
      <dgm:spPr/>
      <dgm:t>
        <a:bodyPr/>
        <a:lstStyle/>
        <a:p>
          <a:endParaRPr lang="en-US"/>
        </a:p>
      </dgm:t>
    </dgm:pt>
    <dgm:pt modelId="{9B658B15-C89D-47DB-A74B-F3C904B169FE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Special Investigations Unit (SIU)</a:t>
          </a:r>
        </a:p>
      </dgm:t>
    </dgm:pt>
    <dgm:pt modelId="{16395FF7-1612-4D53-BC5B-FB3232B25AF8}" type="parTrans" cxnId="{30E7D2E7-06C9-4337-A843-E6F5CF64855A}">
      <dgm:prSet/>
      <dgm:spPr/>
      <dgm:t>
        <a:bodyPr/>
        <a:lstStyle/>
        <a:p>
          <a:endParaRPr lang="en-US"/>
        </a:p>
      </dgm:t>
    </dgm:pt>
    <dgm:pt modelId="{B30C0926-76B9-41D9-94A4-9907E10AE74F}" type="sibTrans" cxnId="{30E7D2E7-06C9-4337-A843-E6F5CF64855A}">
      <dgm:prSet/>
      <dgm:spPr/>
      <dgm:t>
        <a:bodyPr/>
        <a:lstStyle/>
        <a:p>
          <a:endParaRPr lang="en-US"/>
        </a:p>
      </dgm:t>
    </dgm:pt>
    <dgm:pt modelId="{1621636F-B9DD-4816-BDEA-195B5D4F5196}">
      <dgm:prSet phldrT="[Text]"/>
      <dgm:spPr>
        <a:solidFill>
          <a:srgbClr val="14487C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Revocation/Termination Actions</a:t>
          </a:r>
        </a:p>
      </dgm:t>
    </dgm:pt>
    <dgm:pt modelId="{8026B6FA-7302-4582-9572-FE61AC9AE52D}" type="parTrans" cxnId="{655ECCC8-A970-43F3-87D5-F41F42670E9F}">
      <dgm:prSet/>
      <dgm:spPr/>
      <dgm:t>
        <a:bodyPr/>
        <a:lstStyle/>
        <a:p>
          <a:endParaRPr lang="en-US"/>
        </a:p>
      </dgm:t>
    </dgm:pt>
    <dgm:pt modelId="{B93E55B1-833B-4803-B374-2FD89BB248A6}" type="sibTrans" cxnId="{655ECCC8-A970-43F3-87D5-F41F42670E9F}">
      <dgm:prSet/>
      <dgm:spPr/>
      <dgm:t>
        <a:bodyPr/>
        <a:lstStyle/>
        <a:p>
          <a:endParaRPr lang="en-US"/>
        </a:p>
      </dgm:t>
    </dgm:pt>
    <dgm:pt modelId="{A81DFDDB-F031-4B7F-836F-45C43D2EEFD1}" type="pres">
      <dgm:prSet presAssocID="{B7598378-1595-4635-93F8-E2C0D7CA05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58AAD9-90E7-4E68-9404-67A01A4CBB1A}" type="pres">
      <dgm:prSet presAssocID="{1C1371E4-0EA3-4208-856E-ABD44935C22B}" presName="root1" presStyleCnt="0"/>
      <dgm:spPr/>
    </dgm:pt>
    <dgm:pt modelId="{99096FE1-9CB3-42A8-8F21-097C2A2CE660}" type="pres">
      <dgm:prSet presAssocID="{1C1371E4-0EA3-4208-856E-ABD44935C22B}" presName="LevelOneTextNode" presStyleLbl="node0" presStyleIdx="0" presStyleCnt="1" custScaleX="50704" custScaleY="24736" custLinFactNeighborX="-3551" custLinFactNeighborY="2583">
        <dgm:presLayoutVars>
          <dgm:chPref val="3"/>
        </dgm:presLayoutVars>
      </dgm:prSet>
      <dgm:spPr/>
    </dgm:pt>
    <dgm:pt modelId="{F5B66F52-2A89-4170-9C6A-20909E8E83FE}" type="pres">
      <dgm:prSet presAssocID="{1C1371E4-0EA3-4208-856E-ABD44935C22B}" presName="level2hierChild" presStyleCnt="0"/>
      <dgm:spPr/>
    </dgm:pt>
    <dgm:pt modelId="{F3D252F4-0814-4A2E-B3F7-E1DF4F4274FD}" type="pres">
      <dgm:prSet presAssocID="{D52E8221-3A0A-49CE-B729-F11761B0A398}" presName="conn2-1" presStyleLbl="parChTrans1D2" presStyleIdx="0" presStyleCnt="2"/>
      <dgm:spPr/>
    </dgm:pt>
    <dgm:pt modelId="{1DD7D883-E80E-44BC-BB63-DE206E1E7D2F}" type="pres">
      <dgm:prSet presAssocID="{D52E8221-3A0A-49CE-B729-F11761B0A398}" presName="connTx" presStyleLbl="parChTrans1D2" presStyleIdx="0" presStyleCnt="2"/>
      <dgm:spPr/>
    </dgm:pt>
    <dgm:pt modelId="{18BCF81E-FF49-4A88-A9F6-CB6A425872B4}" type="pres">
      <dgm:prSet presAssocID="{1275E5F0-A3BF-42B7-8D11-D58DA1F706FF}" presName="root2" presStyleCnt="0"/>
      <dgm:spPr/>
    </dgm:pt>
    <dgm:pt modelId="{80B1AB28-67F1-417B-BD64-E772D5049030}" type="pres">
      <dgm:prSet presAssocID="{1275E5F0-A3BF-42B7-8D11-D58DA1F706FF}" presName="LevelTwoTextNode" presStyleLbl="node2" presStyleIdx="0" presStyleCnt="2" custScaleX="52058" custScaleY="36817" custLinFactNeighborX="-3801" custLinFactNeighborY="-4732">
        <dgm:presLayoutVars>
          <dgm:chPref val="3"/>
        </dgm:presLayoutVars>
      </dgm:prSet>
      <dgm:spPr/>
    </dgm:pt>
    <dgm:pt modelId="{9E067487-49E6-4216-BF1C-7AE8F33BEBDF}" type="pres">
      <dgm:prSet presAssocID="{1275E5F0-A3BF-42B7-8D11-D58DA1F706FF}" presName="level3hierChild" presStyleCnt="0"/>
      <dgm:spPr/>
    </dgm:pt>
    <dgm:pt modelId="{F846E7B9-5FEF-4A9A-8FDC-CD81604F528F}" type="pres">
      <dgm:prSet presAssocID="{0339BC73-5527-436A-B575-BBB13AC7BDEE}" presName="conn2-1" presStyleLbl="parChTrans1D3" presStyleIdx="0" presStyleCnt="6"/>
      <dgm:spPr/>
    </dgm:pt>
    <dgm:pt modelId="{D5A5F255-7102-4E17-85EB-1033E79A8B60}" type="pres">
      <dgm:prSet presAssocID="{0339BC73-5527-436A-B575-BBB13AC7BDEE}" presName="connTx" presStyleLbl="parChTrans1D3" presStyleIdx="0" presStyleCnt="6"/>
      <dgm:spPr/>
    </dgm:pt>
    <dgm:pt modelId="{4CE3490D-96B7-45F7-BE38-3FE264B7DD66}" type="pres">
      <dgm:prSet presAssocID="{E798B77C-1048-4730-AA8E-C909726D76A6}" presName="root2" presStyleCnt="0"/>
      <dgm:spPr/>
    </dgm:pt>
    <dgm:pt modelId="{2CB548F3-391C-45A9-BF41-50171BB77AE2}" type="pres">
      <dgm:prSet presAssocID="{E798B77C-1048-4730-AA8E-C909726D76A6}" presName="LevelTwoTextNode" presStyleLbl="node3" presStyleIdx="0" presStyleCnt="6" custScaleX="79622" custScaleY="25076" custLinFactNeighborX="-4293" custLinFactNeighborY="-5077">
        <dgm:presLayoutVars>
          <dgm:chPref val="3"/>
        </dgm:presLayoutVars>
      </dgm:prSet>
      <dgm:spPr/>
    </dgm:pt>
    <dgm:pt modelId="{1B58DBD3-E713-44C7-85BB-C65B590127E2}" type="pres">
      <dgm:prSet presAssocID="{E798B77C-1048-4730-AA8E-C909726D76A6}" presName="level3hierChild" presStyleCnt="0"/>
      <dgm:spPr/>
    </dgm:pt>
    <dgm:pt modelId="{DDCA0EEF-95F8-4C0F-A577-CCF55413A093}" type="pres">
      <dgm:prSet presAssocID="{16395FF7-1612-4D53-BC5B-FB3232B25AF8}" presName="conn2-1" presStyleLbl="parChTrans1D3" presStyleIdx="1" presStyleCnt="6"/>
      <dgm:spPr/>
    </dgm:pt>
    <dgm:pt modelId="{8B2CB7F4-C632-494F-AE3D-409141BC2F64}" type="pres">
      <dgm:prSet presAssocID="{16395FF7-1612-4D53-BC5B-FB3232B25AF8}" presName="connTx" presStyleLbl="parChTrans1D3" presStyleIdx="1" presStyleCnt="6"/>
      <dgm:spPr/>
    </dgm:pt>
    <dgm:pt modelId="{EF141110-AD1B-465F-B73A-094411AD5A14}" type="pres">
      <dgm:prSet presAssocID="{9B658B15-C89D-47DB-A74B-F3C904B169FE}" presName="root2" presStyleCnt="0"/>
      <dgm:spPr/>
    </dgm:pt>
    <dgm:pt modelId="{70583DE5-9D11-4D12-B22F-19E941DB6A9C}" type="pres">
      <dgm:prSet presAssocID="{9B658B15-C89D-47DB-A74B-F3C904B169FE}" presName="LevelTwoTextNode" presStyleLbl="node3" presStyleIdx="1" presStyleCnt="6" custScaleX="80460" custScaleY="25315" custLinFactNeighborX="-4293" custLinFactNeighborY="-5859">
        <dgm:presLayoutVars>
          <dgm:chPref val="3"/>
        </dgm:presLayoutVars>
      </dgm:prSet>
      <dgm:spPr/>
    </dgm:pt>
    <dgm:pt modelId="{DA7A4DFC-68A2-4CAE-B6EE-E79688C3E291}" type="pres">
      <dgm:prSet presAssocID="{9B658B15-C89D-47DB-A74B-F3C904B169FE}" presName="level3hierChild" presStyleCnt="0"/>
      <dgm:spPr/>
    </dgm:pt>
    <dgm:pt modelId="{E42B0C45-97B0-4FF3-A0FB-CB6A26DE144E}" type="pres">
      <dgm:prSet presAssocID="{8026B6FA-7302-4582-9572-FE61AC9AE52D}" presName="conn2-1" presStyleLbl="parChTrans1D3" presStyleIdx="2" presStyleCnt="6"/>
      <dgm:spPr/>
    </dgm:pt>
    <dgm:pt modelId="{8A158742-C6CF-4611-B560-3ACCA0543379}" type="pres">
      <dgm:prSet presAssocID="{8026B6FA-7302-4582-9572-FE61AC9AE52D}" presName="connTx" presStyleLbl="parChTrans1D3" presStyleIdx="2" presStyleCnt="6"/>
      <dgm:spPr/>
    </dgm:pt>
    <dgm:pt modelId="{755EFFC3-56E0-4CE9-9E6D-6449BD2E1130}" type="pres">
      <dgm:prSet presAssocID="{1621636F-B9DD-4816-BDEA-195B5D4F5196}" presName="root2" presStyleCnt="0"/>
      <dgm:spPr/>
    </dgm:pt>
    <dgm:pt modelId="{F7C3F99B-099D-4CA1-919D-B20F1B98FA3D}" type="pres">
      <dgm:prSet presAssocID="{1621636F-B9DD-4816-BDEA-195B5D4F5196}" presName="LevelTwoTextNode" presStyleLbl="node3" presStyleIdx="2" presStyleCnt="6" custScaleX="80460" custScaleY="24946" custLinFactNeighborX="-4495" custLinFactNeighborY="-4779">
        <dgm:presLayoutVars>
          <dgm:chPref val="3"/>
        </dgm:presLayoutVars>
      </dgm:prSet>
      <dgm:spPr/>
    </dgm:pt>
    <dgm:pt modelId="{B46886C8-430F-4C97-A4C4-92CE097D06EF}" type="pres">
      <dgm:prSet presAssocID="{1621636F-B9DD-4816-BDEA-195B5D4F5196}" presName="level3hierChild" presStyleCnt="0"/>
      <dgm:spPr/>
    </dgm:pt>
    <dgm:pt modelId="{A7B97C40-5CD7-48C4-8A7E-08A6493D2692}" type="pres">
      <dgm:prSet presAssocID="{0304F8EB-5993-4F16-BCC2-720158266D4B}" presName="conn2-1" presStyleLbl="parChTrans1D2" presStyleIdx="1" presStyleCnt="2"/>
      <dgm:spPr/>
    </dgm:pt>
    <dgm:pt modelId="{09989421-581A-4505-8C23-AFD5936DA759}" type="pres">
      <dgm:prSet presAssocID="{0304F8EB-5993-4F16-BCC2-720158266D4B}" presName="connTx" presStyleLbl="parChTrans1D2" presStyleIdx="1" presStyleCnt="2"/>
      <dgm:spPr/>
    </dgm:pt>
    <dgm:pt modelId="{F61B43EF-E30F-46F3-A5F1-35730C6AE825}" type="pres">
      <dgm:prSet presAssocID="{96FB3D93-8170-47C4-B0F3-F139373D8852}" presName="root2" presStyleCnt="0"/>
      <dgm:spPr/>
    </dgm:pt>
    <dgm:pt modelId="{2DBB0DAE-DB28-42A6-96CD-39F39475748A}" type="pres">
      <dgm:prSet presAssocID="{96FB3D93-8170-47C4-B0F3-F139373D8852}" presName="LevelTwoTextNode" presStyleLbl="node2" presStyleIdx="1" presStyleCnt="2" custScaleX="52058" custScaleY="36517" custLinFactNeighborX="-3801" custLinFactNeighborY="13680">
        <dgm:presLayoutVars>
          <dgm:chPref val="3"/>
        </dgm:presLayoutVars>
      </dgm:prSet>
      <dgm:spPr/>
    </dgm:pt>
    <dgm:pt modelId="{3B1CFE18-3F7A-4576-A8FE-694C767D6747}" type="pres">
      <dgm:prSet presAssocID="{96FB3D93-8170-47C4-B0F3-F139373D8852}" presName="level3hierChild" presStyleCnt="0"/>
      <dgm:spPr/>
    </dgm:pt>
    <dgm:pt modelId="{F474A3ED-EEEF-4DE5-AFDF-A40BD0205D02}" type="pres">
      <dgm:prSet presAssocID="{AAB06D8C-7028-4F2E-BAF2-65B6B5E9E1D4}" presName="conn2-1" presStyleLbl="parChTrans1D3" presStyleIdx="3" presStyleCnt="6"/>
      <dgm:spPr/>
    </dgm:pt>
    <dgm:pt modelId="{54D383D1-5F93-436C-8F8C-C675C65C119D}" type="pres">
      <dgm:prSet presAssocID="{AAB06D8C-7028-4F2E-BAF2-65B6B5E9E1D4}" presName="connTx" presStyleLbl="parChTrans1D3" presStyleIdx="3" presStyleCnt="6"/>
      <dgm:spPr/>
    </dgm:pt>
    <dgm:pt modelId="{972AC41F-F085-4A22-8B69-3EF25DD8D91B}" type="pres">
      <dgm:prSet presAssocID="{7AC92B45-65B7-4782-9801-5CBA85C85324}" presName="root2" presStyleCnt="0"/>
      <dgm:spPr/>
    </dgm:pt>
    <dgm:pt modelId="{D00B262C-AA15-461E-9EF7-B55DC4C649DB}" type="pres">
      <dgm:prSet presAssocID="{7AC92B45-65B7-4782-9801-5CBA85C85324}" presName="LevelTwoTextNode" presStyleLbl="node3" presStyleIdx="3" presStyleCnt="6" custScaleX="79655" custScaleY="25001" custLinFactNeighborX="-4085" custLinFactNeighborY="9858">
        <dgm:presLayoutVars>
          <dgm:chPref val="3"/>
        </dgm:presLayoutVars>
      </dgm:prSet>
      <dgm:spPr/>
    </dgm:pt>
    <dgm:pt modelId="{05341AEE-1846-40B4-9D23-2B525A1BA709}" type="pres">
      <dgm:prSet presAssocID="{7AC92B45-65B7-4782-9801-5CBA85C85324}" presName="level3hierChild" presStyleCnt="0"/>
      <dgm:spPr/>
    </dgm:pt>
    <dgm:pt modelId="{88B7B976-3B0F-4D04-879B-DAD42529991B}" type="pres">
      <dgm:prSet presAssocID="{76B4A664-403A-4CDC-B7D4-090D7973BC03}" presName="conn2-1" presStyleLbl="parChTrans1D3" presStyleIdx="4" presStyleCnt="6"/>
      <dgm:spPr/>
    </dgm:pt>
    <dgm:pt modelId="{1595B3F3-957D-448A-B6EB-9BCEF3D53BFC}" type="pres">
      <dgm:prSet presAssocID="{76B4A664-403A-4CDC-B7D4-090D7973BC03}" presName="connTx" presStyleLbl="parChTrans1D3" presStyleIdx="4" presStyleCnt="6"/>
      <dgm:spPr/>
    </dgm:pt>
    <dgm:pt modelId="{9799D8F7-0689-4BA6-8F09-9BCCD864843B}" type="pres">
      <dgm:prSet presAssocID="{89CFB4A5-586F-42DF-A5DF-37547017AA95}" presName="root2" presStyleCnt="0"/>
      <dgm:spPr/>
    </dgm:pt>
    <dgm:pt modelId="{F83DCB1D-7178-4307-9375-121015F16781}" type="pres">
      <dgm:prSet presAssocID="{89CFB4A5-586F-42DF-A5DF-37547017AA95}" presName="LevelTwoTextNode" presStyleLbl="node3" presStyleIdx="4" presStyleCnt="6" custScaleX="80460" custScaleY="25001" custLinFactNeighborX="-4085" custLinFactNeighborY="55573">
        <dgm:presLayoutVars>
          <dgm:chPref val="3"/>
        </dgm:presLayoutVars>
      </dgm:prSet>
      <dgm:spPr/>
    </dgm:pt>
    <dgm:pt modelId="{C17B27D4-BD14-4D0E-B76E-AB77C8731380}" type="pres">
      <dgm:prSet presAssocID="{89CFB4A5-586F-42DF-A5DF-37547017AA95}" presName="level3hierChild" presStyleCnt="0"/>
      <dgm:spPr/>
    </dgm:pt>
    <dgm:pt modelId="{6C40B4E0-59E0-440B-A6FA-F0E785953BA7}" type="pres">
      <dgm:prSet presAssocID="{421F3304-A722-4582-AC55-F22DEAD81B1D}" presName="conn2-1" presStyleLbl="parChTrans1D3" presStyleIdx="5" presStyleCnt="6"/>
      <dgm:spPr/>
    </dgm:pt>
    <dgm:pt modelId="{F3D9EDDC-9500-457C-8449-55E6677F33A3}" type="pres">
      <dgm:prSet presAssocID="{421F3304-A722-4582-AC55-F22DEAD81B1D}" presName="connTx" presStyleLbl="parChTrans1D3" presStyleIdx="5" presStyleCnt="6"/>
      <dgm:spPr/>
    </dgm:pt>
    <dgm:pt modelId="{85472B96-0BE1-45C3-BCC5-3ACCBB8688A6}" type="pres">
      <dgm:prSet presAssocID="{37EAECF1-E192-444E-94BD-1B5CD913E739}" presName="root2" presStyleCnt="0"/>
      <dgm:spPr/>
    </dgm:pt>
    <dgm:pt modelId="{3847ECAA-88F1-4DF0-B0F2-37549B09BC12}" type="pres">
      <dgm:prSet presAssocID="{37EAECF1-E192-444E-94BD-1B5CD913E739}" presName="LevelTwoTextNode" presStyleLbl="node3" presStyleIdx="5" presStyleCnt="6" custScaleX="79655" custScaleY="23724" custLinFactNeighborX="-4085" custLinFactNeighborY="-26215">
        <dgm:presLayoutVars>
          <dgm:chPref val="3"/>
        </dgm:presLayoutVars>
      </dgm:prSet>
      <dgm:spPr/>
    </dgm:pt>
    <dgm:pt modelId="{B16EDBEE-4A24-4A89-B409-5835AFB9C935}" type="pres">
      <dgm:prSet presAssocID="{37EAECF1-E192-444E-94BD-1B5CD913E739}" presName="level3hierChild" presStyleCnt="0"/>
      <dgm:spPr/>
    </dgm:pt>
  </dgm:ptLst>
  <dgm:cxnLst>
    <dgm:cxn modelId="{DE9CEF0F-84B6-487D-AF37-2DAE662E5A4F}" type="presOf" srcId="{89CFB4A5-586F-42DF-A5DF-37547017AA95}" destId="{F83DCB1D-7178-4307-9375-121015F16781}" srcOrd="0" destOrd="0" presId="urn:microsoft.com/office/officeart/2005/8/layout/hierarchy2"/>
    <dgm:cxn modelId="{BA3A1113-F3D9-4B2C-9BF2-C8ECA08BB617}" type="presOf" srcId="{37EAECF1-E192-444E-94BD-1B5CD913E739}" destId="{3847ECAA-88F1-4DF0-B0F2-37549B09BC12}" srcOrd="0" destOrd="0" presId="urn:microsoft.com/office/officeart/2005/8/layout/hierarchy2"/>
    <dgm:cxn modelId="{5EF98513-137C-449E-AF67-9165D450336E}" type="presOf" srcId="{0339BC73-5527-436A-B575-BBB13AC7BDEE}" destId="{F846E7B9-5FEF-4A9A-8FDC-CD81604F528F}" srcOrd="0" destOrd="0" presId="urn:microsoft.com/office/officeart/2005/8/layout/hierarchy2"/>
    <dgm:cxn modelId="{F7647017-C971-4264-80B2-BD3173317DE4}" type="presOf" srcId="{76B4A664-403A-4CDC-B7D4-090D7973BC03}" destId="{88B7B976-3B0F-4D04-879B-DAD42529991B}" srcOrd="0" destOrd="0" presId="urn:microsoft.com/office/officeart/2005/8/layout/hierarchy2"/>
    <dgm:cxn modelId="{3980772B-3A85-4F2E-B6A2-952925B15066}" type="presOf" srcId="{1621636F-B9DD-4816-BDEA-195B5D4F5196}" destId="{F7C3F99B-099D-4CA1-919D-B20F1B98FA3D}" srcOrd="0" destOrd="0" presId="urn:microsoft.com/office/officeart/2005/8/layout/hierarchy2"/>
    <dgm:cxn modelId="{2067A231-4BB5-4535-A640-20E09DEB51B9}" type="presOf" srcId="{7AC92B45-65B7-4782-9801-5CBA85C85324}" destId="{D00B262C-AA15-461E-9EF7-B55DC4C649DB}" srcOrd="0" destOrd="0" presId="urn:microsoft.com/office/officeart/2005/8/layout/hierarchy2"/>
    <dgm:cxn modelId="{107AFC38-2E39-45E4-B4D2-99332D1D9B7E}" type="presOf" srcId="{16395FF7-1612-4D53-BC5B-FB3232B25AF8}" destId="{8B2CB7F4-C632-494F-AE3D-409141BC2F64}" srcOrd="1" destOrd="0" presId="urn:microsoft.com/office/officeart/2005/8/layout/hierarchy2"/>
    <dgm:cxn modelId="{1D07653E-96C4-490A-ABC8-6EEAD2F03338}" srcId="{B7598378-1595-4635-93F8-E2C0D7CA05CC}" destId="{1C1371E4-0EA3-4208-856E-ABD44935C22B}" srcOrd="0" destOrd="0" parTransId="{62330B05-4161-4DFD-B8A8-F02CD5F9BD6F}" sibTransId="{BCE6DDC7-1EB2-493A-B79B-B990529B3A19}"/>
    <dgm:cxn modelId="{BDBD185D-D92B-42D4-90B3-ABEB6EC14F3E}" type="presOf" srcId="{16395FF7-1612-4D53-BC5B-FB3232B25AF8}" destId="{DDCA0EEF-95F8-4C0F-A577-CCF55413A093}" srcOrd="0" destOrd="0" presId="urn:microsoft.com/office/officeart/2005/8/layout/hierarchy2"/>
    <dgm:cxn modelId="{206D9B45-2928-4570-B03E-2671ECA707EB}" type="presOf" srcId="{96FB3D93-8170-47C4-B0F3-F139373D8852}" destId="{2DBB0DAE-DB28-42A6-96CD-39F39475748A}" srcOrd="0" destOrd="0" presId="urn:microsoft.com/office/officeart/2005/8/layout/hierarchy2"/>
    <dgm:cxn modelId="{3313CC55-6483-4AAB-B7C8-D0A4A8FEBFAC}" type="presOf" srcId="{D52E8221-3A0A-49CE-B729-F11761B0A398}" destId="{F3D252F4-0814-4A2E-B3F7-E1DF4F4274FD}" srcOrd="0" destOrd="0" presId="urn:microsoft.com/office/officeart/2005/8/layout/hierarchy2"/>
    <dgm:cxn modelId="{9DA2107A-EE9B-4FA9-9639-A5187445E2E8}" srcId="{96FB3D93-8170-47C4-B0F3-F139373D8852}" destId="{37EAECF1-E192-444E-94BD-1B5CD913E739}" srcOrd="2" destOrd="0" parTransId="{421F3304-A722-4582-AC55-F22DEAD81B1D}" sibTransId="{A0458BAD-EAEC-49A0-94EE-229E775CF037}"/>
    <dgm:cxn modelId="{F89EBE7C-E754-449B-908F-6B264C0C939D}" type="presOf" srcId="{76B4A664-403A-4CDC-B7D4-090D7973BC03}" destId="{1595B3F3-957D-448A-B6EB-9BCEF3D53BFC}" srcOrd="1" destOrd="0" presId="urn:microsoft.com/office/officeart/2005/8/layout/hierarchy2"/>
    <dgm:cxn modelId="{5B072F8A-667D-4459-A076-488CA3A55034}" srcId="{1C1371E4-0EA3-4208-856E-ABD44935C22B}" destId="{96FB3D93-8170-47C4-B0F3-F139373D8852}" srcOrd="1" destOrd="0" parTransId="{0304F8EB-5993-4F16-BCC2-720158266D4B}" sibTransId="{184359B2-FF82-4A8C-A513-75CD404DE375}"/>
    <dgm:cxn modelId="{11639994-A822-4E10-9D2F-14A5C72CA6EF}" type="presOf" srcId="{0304F8EB-5993-4F16-BCC2-720158266D4B}" destId="{09989421-581A-4505-8C23-AFD5936DA759}" srcOrd="1" destOrd="0" presId="urn:microsoft.com/office/officeart/2005/8/layout/hierarchy2"/>
    <dgm:cxn modelId="{049FD595-2C78-4DE4-971F-F3039F780860}" type="presOf" srcId="{E798B77C-1048-4730-AA8E-C909726D76A6}" destId="{2CB548F3-391C-45A9-BF41-50171BB77AE2}" srcOrd="0" destOrd="0" presId="urn:microsoft.com/office/officeart/2005/8/layout/hierarchy2"/>
    <dgm:cxn modelId="{32937097-51EE-46C7-A880-B5B94DA4DED9}" type="presOf" srcId="{1C1371E4-0EA3-4208-856E-ABD44935C22B}" destId="{99096FE1-9CB3-42A8-8F21-097C2A2CE660}" srcOrd="0" destOrd="0" presId="urn:microsoft.com/office/officeart/2005/8/layout/hierarchy2"/>
    <dgm:cxn modelId="{D4DA3A98-FB21-4D20-A148-5E8C39FB79D9}" type="presOf" srcId="{AAB06D8C-7028-4F2E-BAF2-65B6B5E9E1D4}" destId="{F474A3ED-EEEF-4DE5-AFDF-A40BD0205D02}" srcOrd="0" destOrd="0" presId="urn:microsoft.com/office/officeart/2005/8/layout/hierarchy2"/>
    <dgm:cxn modelId="{574FFA98-500C-4A36-BB45-3219E3A6465D}" srcId="{96FB3D93-8170-47C4-B0F3-F139373D8852}" destId="{89CFB4A5-586F-42DF-A5DF-37547017AA95}" srcOrd="1" destOrd="0" parTransId="{76B4A664-403A-4CDC-B7D4-090D7973BC03}" sibTransId="{71E4385A-D18B-4391-885E-79D82D8DB596}"/>
    <dgm:cxn modelId="{397EB1A5-5F7D-4805-9D6C-84398C442AC9}" srcId="{1275E5F0-A3BF-42B7-8D11-D58DA1F706FF}" destId="{E798B77C-1048-4730-AA8E-C909726D76A6}" srcOrd="0" destOrd="0" parTransId="{0339BC73-5527-436A-B575-BBB13AC7BDEE}" sibTransId="{67CCEA99-0F3E-4253-9FEF-45EF633AEF08}"/>
    <dgm:cxn modelId="{5B3240B0-FAD9-435A-B696-DAD20AA86FA8}" type="presOf" srcId="{B7598378-1595-4635-93F8-E2C0D7CA05CC}" destId="{A81DFDDB-F031-4B7F-836F-45C43D2EEFD1}" srcOrd="0" destOrd="0" presId="urn:microsoft.com/office/officeart/2005/8/layout/hierarchy2"/>
    <dgm:cxn modelId="{1142D1B6-C846-411D-ADFC-F64762304A45}" srcId="{96FB3D93-8170-47C4-B0F3-F139373D8852}" destId="{7AC92B45-65B7-4782-9801-5CBA85C85324}" srcOrd="0" destOrd="0" parTransId="{AAB06D8C-7028-4F2E-BAF2-65B6B5E9E1D4}" sibTransId="{7AF7F902-938B-4690-B55D-13DA9F597DD3}"/>
    <dgm:cxn modelId="{B20952C3-156A-4622-B1E4-0D4227496FC0}" srcId="{1C1371E4-0EA3-4208-856E-ABD44935C22B}" destId="{1275E5F0-A3BF-42B7-8D11-D58DA1F706FF}" srcOrd="0" destOrd="0" parTransId="{D52E8221-3A0A-49CE-B729-F11761B0A398}" sibTransId="{0A2F5A06-51DF-4AED-A270-C7C93F0F23DD}"/>
    <dgm:cxn modelId="{267358C5-EB1B-40D6-9BA0-4B76960DA606}" type="presOf" srcId="{0339BC73-5527-436A-B575-BBB13AC7BDEE}" destId="{D5A5F255-7102-4E17-85EB-1033E79A8B60}" srcOrd="1" destOrd="0" presId="urn:microsoft.com/office/officeart/2005/8/layout/hierarchy2"/>
    <dgm:cxn modelId="{655ECCC8-A970-43F3-87D5-F41F42670E9F}" srcId="{1275E5F0-A3BF-42B7-8D11-D58DA1F706FF}" destId="{1621636F-B9DD-4816-BDEA-195B5D4F5196}" srcOrd="2" destOrd="0" parTransId="{8026B6FA-7302-4582-9572-FE61AC9AE52D}" sibTransId="{B93E55B1-833B-4803-B374-2FD89BB248A6}"/>
    <dgm:cxn modelId="{CA87CECD-53CF-4453-989F-8E9F2666FD25}" type="presOf" srcId="{8026B6FA-7302-4582-9572-FE61AC9AE52D}" destId="{E42B0C45-97B0-4FF3-A0FB-CB6A26DE144E}" srcOrd="0" destOrd="0" presId="urn:microsoft.com/office/officeart/2005/8/layout/hierarchy2"/>
    <dgm:cxn modelId="{DBD06FD0-62D6-4FD0-8C10-CEAE9B9DE23D}" type="presOf" srcId="{D52E8221-3A0A-49CE-B729-F11761B0A398}" destId="{1DD7D883-E80E-44BC-BB63-DE206E1E7D2F}" srcOrd="1" destOrd="0" presId="urn:microsoft.com/office/officeart/2005/8/layout/hierarchy2"/>
    <dgm:cxn modelId="{CB17DAD1-8DE7-4B17-81EE-42545FB0B1A6}" type="presOf" srcId="{AAB06D8C-7028-4F2E-BAF2-65B6B5E9E1D4}" destId="{54D383D1-5F93-436C-8F8C-C675C65C119D}" srcOrd="1" destOrd="0" presId="urn:microsoft.com/office/officeart/2005/8/layout/hierarchy2"/>
    <dgm:cxn modelId="{482CB0D7-0CEC-413C-A08C-077EBFFD5DA3}" type="presOf" srcId="{421F3304-A722-4582-AC55-F22DEAD81B1D}" destId="{6C40B4E0-59E0-440B-A6FA-F0E785953BA7}" srcOrd="0" destOrd="0" presId="urn:microsoft.com/office/officeart/2005/8/layout/hierarchy2"/>
    <dgm:cxn modelId="{413EE7DA-2650-4F5B-A07A-04C9C26CCF12}" type="presOf" srcId="{8026B6FA-7302-4582-9572-FE61AC9AE52D}" destId="{8A158742-C6CF-4611-B560-3ACCA0543379}" srcOrd="1" destOrd="0" presId="urn:microsoft.com/office/officeart/2005/8/layout/hierarchy2"/>
    <dgm:cxn modelId="{5592A4E7-57A6-4CD1-A02B-A6CCD399C052}" type="presOf" srcId="{0304F8EB-5993-4F16-BCC2-720158266D4B}" destId="{A7B97C40-5CD7-48C4-8A7E-08A6493D2692}" srcOrd="0" destOrd="0" presId="urn:microsoft.com/office/officeart/2005/8/layout/hierarchy2"/>
    <dgm:cxn modelId="{30E7D2E7-06C9-4337-A843-E6F5CF64855A}" srcId="{1275E5F0-A3BF-42B7-8D11-D58DA1F706FF}" destId="{9B658B15-C89D-47DB-A74B-F3C904B169FE}" srcOrd="1" destOrd="0" parTransId="{16395FF7-1612-4D53-BC5B-FB3232B25AF8}" sibTransId="{B30C0926-76B9-41D9-94A4-9907E10AE74F}"/>
    <dgm:cxn modelId="{73006BF5-E91D-47FA-A509-9854F2697978}" type="presOf" srcId="{421F3304-A722-4582-AC55-F22DEAD81B1D}" destId="{F3D9EDDC-9500-457C-8449-55E6677F33A3}" srcOrd="1" destOrd="0" presId="urn:microsoft.com/office/officeart/2005/8/layout/hierarchy2"/>
    <dgm:cxn modelId="{8F5FC4FD-40AB-4954-AA4D-3378F88862CF}" type="presOf" srcId="{1275E5F0-A3BF-42B7-8D11-D58DA1F706FF}" destId="{80B1AB28-67F1-417B-BD64-E772D5049030}" srcOrd="0" destOrd="0" presId="urn:microsoft.com/office/officeart/2005/8/layout/hierarchy2"/>
    <dgm:cxn modelId="{EFAC00FF-D15A-4008-AF30-3DD597BC8EB5}" type="presOf" srcId="{9B658B15-C89D-47DB-A74B-F3C904B169FE}" destId="{70583DE5-9D11-4D12-B22F-19E941DB6A9C}" srcOrd="0" destOrd="0" presId="urn:microsoft.com/office/officeart/2005/8/layout/hierarchy2"/>
    <dgm:cxn modelId="{CE308C0B-31AE-414E-8840-6F67A8365D8F}" type="presParOf" srcId="{A81DFDDB-F031-4B7F-836F-45C43D2EEFD1}" destId="{2F58AAD9-90E7-4E68-9404-67A01A4CBB1A}" srcOrd="0" destOrd="0" presId="urn:microsoft.com/office/officeart/2005/8/layout/hierarchy2"/>
    <dgm:cxn modelId="{2EA3E954-42A6-40D1-9580-7F291A5DCC8F}" type="presParOf" srcId="{2F58AAD9-90E7-4E68-9404-67A01A4CBB1A}" destId="{99096FE1-9CB3-42A8-8F21-097C2A2CE660}" srcOrd="0" destOrd="0" presId="urn:microsoft.com/office/officeart/2005/8/layout/hierarchy2"/>
    <dgm:cxn modelId="{3CCCC782-797F-4D59-9972-3F73D817E341}" type="presParOf" srcId="{2F58AAD9-90E7-4E68-9404-67A01A4CBB1A}" destId="{F5B66F52-2A89-4170-9C6A-20909E8E83FE}" srcOrd="1" destOrd="0" presId="urn:microsoft.com/office/officeart/2005/8/layout/hierarchy2"/>
    <dgm:cxn modelId="{826F4B99-F572-482A-93C4-8CC9CA151518}" type="presParOf" srcId="{F5B66F52-2A89-4170-9C6A-20909E8E83FE}" destId="{F3D252F4-0814-4A2E-B3F7-E1DF4F4274FD}" srcOrd="0" destOrd="0" presId="urn:microsoft.com/office/officeart/2005/8/layout/hierarchy2"/>
    <dgm:cxn modelId="{05395773-22E6-4793-9FDA-3D037795536E}" type="presParOf" srcId="{F3D252F4-0814-4A2E-B3F7-E1DF4F4274FD}" destId="{1DD7D883-E80E-44BC-BB63-DE206E1E7D2F}" srcOrd="0" destOrd="0" presId="urn:microsoft.com/office/officeart/2005/8/layout/hierarchy2"/>
    <dgm:cxn modelId="{70DA815E-0BE5-4874-B361-DC77929D1400}" type="presParOf" srcId="{F5B66F52-2A89-4170-9C6A-20909E8E83FE}" destId="{18BCF81E-FF49-4A88-A9F6-CB6A425872B4}" srcOrd="1" destOrd="0" presId="urn:microsoft.com/office/officeart/2005/8/layout/hierarchy2"/>
    <dgm:cxn modelId="{23BBEBD6-B086-4212-8F86-83F4859FC0A0}" type="presParOf" srcId="{18BCF81E-FF49-4A88-A9F6-CB6A425872B4}" destId="{80B1AB28-67F1-417B-BD64-E772D5049030}" srcOrd="0" destOrd="0" presId="urn:microsoft.com/office/officeart/2005/8/layout/hierarchy2"/>
    <dgm:cxn modelId="{F899C631-E47C-47B3-8E19-BBD74A629ABB}" type="presParOf" srcId="{18BCF81E-FF49-4A88-A9F6-CB6A425872B4}" destId="{9E067487-49E6-4216-BF1C-7AE8F33BEBDF}" srcOrd="1" destOrd="0" presId="urn:microsoft.com/office/officeart/2005/8/layout/hierarchy2"/>
    <dgm:cxn modelId="{5FAEB94E-4F21-4E88-B36C-E86394589244}" type="presParOf" srcId="{9E067487-49E6-4216-BF1C-7AE8F33BEBDF}" destId="{F846E7B9-5FEF-4A9A-8FDC-CD81604F528F}" srcOrd="0" destOrd="0" presId="urn:microsoft.com/office/officeart/2005/8/layout/hierarchy2"/>
    <dgm:cxn modelId="{BE8F443A-3034-4327-BA87-67B515C25E5F}" type="presParOf" srcId="{F846E7B9-5FEF-4A9A-8FDC-CD81604F528F}" destId="{D5A5F255-7102-4E17-85EB-1033E79A8B60}" srcOrd="0" destOrd="0" presId="urn:microsoft.com/office/officeart/2005/8/layout/hierarchy2"/>
    <dgm:cxn modelId="{EB3F4A21-A684-45C6-A3B6-A68F81D4BEF3}" type="presParOf" srcId="{9E067487-49E6-4216-BF1C-7AE8F33BEBDF}" destId="{4CE3490D-96B7-45F7-BE38-3FE264B7DD66}" srcOrd="1" destOrd="0" presId="urn:microsoft.com/office/officeart/2005/8/layout/hierarchy2"/>
    <dgm:cxn modelId="{619ABBFE-4A57-452F-BD0C-17623051819F}" type="presParOf" srcId="{4CE3490D-96B7-45F7-BE38-3FE264B7DD66}" destId="{2CB548F3-391C-45A9-BF41-50171BB77AE2}" srcOrd="0" destOrd="0" presId="urn:microsoft.com/office/officeart/2005/8/layout/hierarchy2"/>
    <dgm:cxn modelId="{041A3E9D-B4F0-45D4-9339-D284924235BB}" type="presParOf" srcId="{4CE3490D-96B7-45F7-BE38-3FE264B7DD66}" destId="{1B58DBD3-E713-44C7-85BB-C65B590127E2}" srcOrd="1" destOrd="0" presId="urn:microsoft.com/office/officeart/2005/8/layout/hierarchy2"/>
    <dgm:cxn modelId="{28D6A1EA-A02B-453B-99C9-A720D4CD24BE}" type="presParOf" srcId="{9E067487-49E6-4216-BF1C-7AE8F33BEBDF}" destId="{DDCA0EEF-95F8-4C0F-A577-CCF55413A093}" srcOrd="2" destOrd="0" presId="urn:microsoft.com/office/officeart/2005/8/layout/hierarchy2"/>
    <dgm:cxn modelId="{2DA929C2-DBB1-4C96-BA82-9A03B7143BA8}" type="presParOf" srcId="{DDCA0EEF-95F8-4C0F-A577-CCF55413A093}" destId="{8B2CB7F4-C632-494F-AE3D-409141BC2F64}" srcOrd="0" destOrd="0" presId="urn:microsoft.com/office/officeart/2005/8/layout/hierarchy2"/>
    <dgm:cxn modelId="{A9203B2A-C3EA-48DD-84B2-D3294888BC14}" type="presParOf" srcId="{9E067487-49E6-4216-BF1C-7AE8F33BEBDF}" destId="{EF141110-AD1B-465F-B73A-094411AD5A14}" srcOrd="3" destOrd="0" presId="urn:microsoft.com/office/officeart/2005/8/layout/hierarchy2"/>
    <dgm:cxn modelId="{7AE82B61-6131-4E51-9FFF-0E0CBC4AA88A}" type="presParOf" srcId="{EF141110-AD1B-465F-B73A-094411AD5A14}" destId="{70583DE5-9D11-4D12-B22F-19E941DB6A9C}" srcOrd="0" destOrd="0" presId="urn:microsoft.com/office/officeart/2005/8/layout/hierarchy2"/>
    <dgm:cxn modelId="{07652ADB-C864-4443-95AF-DC85105DAD71}" type="presParOf" srcId="{EF141110-AD1B-465F-B73A-094411AD5A14}" destId="{DA7A4DFC-68A2-4CAE-B6EE-E79688C3E291}" srcOrd="1" destOrd="0" presId="urn:microsoft.com/office/officeart/2005/8/layout/hierarchy2"/>
    <dgm:cxn modelId="{C51492D3-D04D-4B86-85F8-B9BA6EEF88FF}" type="presParOf" srcId="{9E067487-49E6-4216-BF1C-7AE8F33BEBDF}" destId="{E42B0C45-97B0-4FF3-A0FB-CB6A26DE144E}" srcOrd="4" destOrd="0" presId="urn:microsoft.com/office/officeart/2005/8/layout/hierarchy2"/>
    <dgm:cxn modelId="{AA92B5D9-BE74-4330-8211-D3A4C422B00C}" type="presParOf" srcId="{E42B0C45-97B0-4FF3-A0FB-CB6A26DE144E}" destId="{8A158742-C6CF-4611-B560-3ACCA0543379}" srcOrd="0" destOrd="0" presId="urn:microsoft.com/office/officeart/2005/8/layout/hierarchy2"/>
    <dgm:cxn modelId="{2077726E-A6B2-4410-8F95-1C9F89A564DE}" type="presParOf" srcId="{9E067487-49E6-4216-BF1C-7AE8F33BEBDF}" destId="{755EFFC3-56E0-4CE9-9E6D-6449BD2E1130}" srcOrd="5" destOrd="0" presId="urn:microsoft.com/office/officeart/2005/8/layout/hierarchy2"/>
    <dgm:cxn modelId="{6E4B3C4A-6454-4494-BDC5-AEF30520374E}" type="presParOf" srcId="{755EFFC3-56E0-4CE9-9E6D-6449BD2E1130}" destId="{F7C3F99B-099D-4CA1-919D-B20F1B98FA3D}" srcOrd="0" destOrd="0" presId="urn:microsoft.com/office/officeart/2005/8/layout/hierarchy2"/>
    <dgm:cxn modelId="{7D059DB9-ACC7-4A94-9434-9A4BB1F2388E}" type="presParOf" srcId="{755EFFC3-56E0-4CE9-9E6D-6449BD2E1130}" destId="{B46886C8-430F-4C97-A4C4-92CE097D06EF}" srcOrd="1" destOrd="0" presId="urn:microsoft.com/office/officeart/2005/8/layout/hierarchy2"/>
    <dgm:cxn modelId="{890CCDF5-254F-4428-84EA-4849E0B5F1CC}" type="presParOf" srcId="{F5B66F52-2A89-4170-9C6A-20909E8E83FE}" destId="{A7B97C40-5CD7-48C4-8A7E-08A6493D2692}" srcOrd="2" destOrd="0" presId="urn:microsoft.com/office/officeart/2005/8/layout/hierarchy2"/>
    <dgm:cxn modelId="{06A4F117-8F72-43EF-B30A-5883DD702DFA}" type="presParOf" srcId="{A7B97C40-5CD7-48C4-8A7E-08A6493D2692}" destId="{09989421-581A-4505-8C23-AFD5936DA759}" srcOrd="0" destOrd="0" presId="urn:microsoft.com/office/officeart/2005/8/layout/hierarchy2"/>
    <dgm:cxn modelId="{213BF3BC-881F-40AF-AED0-5A423A053FFF}" type="presParOf" srcId="{F5B66F52-2A89-4170-9C6A-20909E8E83FE}" destId="{F61B43EF-E30F-46F3-A5F1-35730C6AE825}" srcOrd="3" destOrd="0" presId="urn:microsoft.com/office/officeart/2005/8/layout/hierarchy2"/>
    <dgm:cxn modelId="{8C738381-DC64-4CEF-B50C-AF426C541709}" type="presParOf" srcId="{F61B43EF-E30F-46F3-A5F1-35730C6AE825}" destId="{2DBB0DAE-DB28-42A6-96CD-39F39475748A}" srcOrd="0" destOrd="0" presId="urn:microsoft.com/office/officeart/2005/8/layout/hierarchy2"/>
    <dgm:cxn modelId="{190157E8-5FBF-4C72-A31B-F48EBA6B1D16}" type="presParOf" srcId="{F61B43EF-E30F-46F3-A5F1-35730C6AE825}" destId="{3B1CFE18-3F7A-4576-A8FE-694C767D6747}" srcOrd="1" destOrd="0" presId="urn:microsoft.com/office/officeart/2005/8/layout/hierarchy2"/>
    <dgm:cxn modelId="{526775B6-E38D-46D4-9284-0F53EEB6C498}" type="presParOf" srcId="{3B1CFE18-3F7A-4576-A8FE-694C767D6747}" destId="{F474A3ED-EEEF-4DE5-AFDF-A40BD0205D02}" srcOrd="0" destOrd="0" presId="urn:microsoft.com/office/officeart/2005/8/layout/hierarchy2"/>
    <dgm:cxn modelId="{174EC6A8-3DBA-4554-B965-9B86AFA740AA}" type="presParOf" srcId="{F474A3ED-EEEF-4DE5-AFDF-A40BD0205D02}" destId="{54D383D1-5F93-436C-8F8C-C675C65C119D}" srcOrd="0" destOrd="0" presId="urn:microsoft.com/office/officeart/2005/8/layout/hierarchy2"/>
    <dgm:cxn modelId="{02307407-30A0-45CC-BA16-93238BF61E38}" type="presParOf" srcId="{3B1CFE18-3F7A-4576-A8FE-694C767D6747}" destId="{972AC41F-F085-4A22-8B69-3EF25DD8D91B}" srcOrd="1" destOrd="0" presId="urn:microsoft.com/office/officeart/2005/8/layout/hierarchy2"/>
    <dgm:cxn modelId="{9603E7ED-5C95-45D9-9A50-A2E74A3C7A2B}" type="presParOf" srcId="{972AC41F-F085-4A22-8B69-3EF25DD8D91B}" destId="{D00B262C-AA15-461E-9EF7-B55DC4C649DB}" srcOrd="0" destOrd="0" presId="urn:microsoft.com/office/officeart/2005/8/layout/hierarchy2"/>
    <dgm:cxn modelId="{48E3D921-0C81-46EF-BE15-B5A7639DEFBB}" type="presParOf" srcId="{972AC41F-F085-4A22-8B69-3EF25DD8D91B}" destId="{05341AEE-1846-40B4-9D23-2B525A1BA709}" srcOrd="1" destOrd="0" presId="urn:microsoft.com/office/officeart/2005/8/layout/hierarchy2"/>
    <dgm:cxn modelId="{ADE883E4-19AC-4AD4-A9ED-9E672170036B}" type="presParOf" srcId="{3B1CFE18-3F7A-4576-A8FE-694C767D6747}" destId="{88B7B976-3B0F-4D04-879B-DAD42529991B}" srcOrd="2" destOrd="0" presId="urn:microsoft.com/office/officeart/2005/8/layout/hierarchy2"/>
    <dgm:cxn modelId="{62E52B13-0231-49BB-9450-7EDCCE02AD7F}" type="presParOf" srcId="{88B7B976-3B0F-4D04-879B-DAD42529991B}" destId="{1595B3F3-957D-448A-B6EB-9BCEF3D53BFC}" srcOrd="0" destOrd="0" presId="urn:microsoft.com/office/officeart/2005/8/layout/hierarchy2"/>
    <dgm:cxn modelId="{6875C4B4-BCF2-4626-9C52-84B8F25FC018}" type="presParOf" srcId="{3B1CFE18-3F7A-4576-A8FE-694C767D6747}" destId="{9799D8F7-0689-4BA6-8F09-9BCCD864843B}" srcOrd="3" destOrd="0" presId="urn:microsoft.com/office/officeart/2005/8/layout/hierarchy2"/>
    <dgm:cxn modelId="{978A1458-7AFB-46CA-B27B-8E5AEE540E1B}" type="presParOf" srcId="{9799D8F7-0689-4BA6-8F09-9BCCD864843B}" destId="{F83DCB1D-7178-4307-9375-121015F16781}" srcOrd="0" destOrd="0" presId="urn:microsoft.com/office/officeart/2005/8/layout/hierarchy2"/>
    <dgm:cxn modelId="{9157AC89-5540-4CE6-ADF9-0B352FAA1590}" type="presParOf" srcId="{9799D8F7-0689-4BA6-8F09-9BCCD864843B}" destId="{C17B27D4-BD14-4D0E-B76E-AB77C8731380}" srcOrd="1" destOrd="0" presId="urn:microsoft.com/office/officeart/2005/8/layout/hierarchy2"/>
    <dgm:cxn modelId="{FF263A5B-3F5F-4793-8630-22AE7DA44CF3}" type="presParOf" srcId="{3B1CFE18-3F7A-4576-A8FE-694C767D6747}" destId="{6C40B4E0-59E0-440B-A6FA-F0E785953BA7}" srcOrd="4" destOrd="0" presId="urn:microsoft.com/office/officeart/2005/8/layout/hierarchy2"/>
    <dgm:cxn modelId="{DF5EB527-2E1B-45CD-9C33-F570525FB526}" type="presParOf" srcId="{6C40B4E0-59E0-440B-A6FA-F0E785953BA7}" destId="{F3D9EDDC-9500-457C-8449-55E6677F33A3}" srcOrd="0" destOrd="0" presId="urn:microsoft.com/office/officeart/2005/8/layout/hierarchy2"/>
    <dgm:cxn modelId="{56454C80-9E8E-4C7B-AA2C-77F9C3C0D4E7}" type="presParOf" srcId="{3B1CFE18-3F7A-4576-A8FE-694C767D6747}" destId="{85472B96-0BE1-45C3-BCC5-3ACCBB8688A6}" srcOrd="5" destOrd="0" presId="urn:microsoft.com/office/officeart/2005/8/layout/hierarchy2"/>
    <dgm:cxn modelId="{AF743F4C-B36A-4F10-A262-BE6CFA7D0CB5}" type="presParOf" srcId="{85472B96-0BE1-45C3-BCC5-3ACCBB8688A6}" destId="{3847ECAA-88F1-4DF0-B0F2-37549B09BC12}" srcOrd="0" destOrd="0" presId="urn:microsoft.com/office/officeart/2005/8/layout/hierarchy2"/>
    <dgm:cxn modelId="{4F56CDE2-852B-4E28-9437-B23F021390C1}" type="presParOf" srcId="{85472B96-0BE1-45C3-BCC5-3ACCBB8688A6}" destId="{B16EDBEE-4A24-4A89-B409-5835AFB9C9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6FE1-9CB3-42A8-8F21-097C2A2CE660}">
      <dsp:nvSpPr>
        <dsp:cNvPr id="0" name=""/>
        <dsp:cNvSpPr/>
      </dsp:nvSpPr>
      <dsp:spPr>
        <a:xfrm>
          <a:off x="250228" y="2167844"/>
          <a:ext cx="871180" cy="221448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Government</a:t>
          </a:r>
        </a:p>
      </dsp:txBody>
      <dsp:txXfrm>
        <a:off x="256714" y="2174330"/>
        <a:ext cx="858208" cy="208476"/>
      </dsp:txXfrm>
    </dsp:sp>
    <dsp:sp modelId="{F3D252F4-0814-4A2E-B3F7-E1DF4F4274FD}">
      <dsp:nvSpPr>
        <dsp:cNvPr id="0" name=""/>
        <dsp:cNvSpPr/>
      </dsp:nvSpPr>
      <dsp:spPr>
        <a:xfrm rot="18465018">
          <a:off x="928561" y="1871001"/>
          <a:ext cx="994626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994626" y="1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009" y="1860484"/>
        <a:ext cx="49731" cy="49731"/>
      </dsp:txXfrm>
    </dsp:sp>
    <dsp:sp modelId="{80B1AB28-67F1-417B-BD64-E772D5049030}">
      <dsp:nvSpPr>
        <dsp:cNvPr id="0" name=""/>
        <dsp:cNvSpPr/>
      </dsp:nvSpPr>
      <dsp:spPr>
        <a:xfrm>
          <a:off x="1730340" y="1370588"/>
          <a:ext cx="659652" cy="243085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Federal</a:t>
          </a:r>
        </a:p>
      </dsp:txBody>
      <dsp:txXfrm>
        <a:off x="1737460" y="1377708"/>
        <a:ext cx="645412" cy="228845"/>
      </dsp:txXfrm>
    </dsp:sp>
    <dsp:sp modelId="{A29757C9-D6EE-4507-A84F-8EA7021D1353}">
      <dsp:nvSpPr>
        <dsp:cNvPr id="0" name=""/>
        <dsp:cNvSpPr/>
      </dsp:nvSpPr>
      <dsp:spPr>
        <a:xfrm rot="18592239">
          <a:off x="2144435" y="952732"/>
          <a:ext cx="1368222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1368222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94341" y="932874"/>
        <a:ext cx="68411" cy="68411"/>
      </dsp:txXfrm>
    </dsp:sp>
    <dsp:sp modelId="{A4553773-501D-43F5-BC21-0ECD30335875}">
      <dsp:nvSpPr>
        <dsp:cNvPr id="0" name=""/>
        <dsp:cNvSpPr/>
      </dsp:nvSpPr>
      <dsp:spPr>
        <a:xfrm>
          <a:off x="3267100" y="326204"/>
          <a:ext cx="1217334" cy="231650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Coding &amp; Billing</a:t>
          </a:r>
        </a:p>
      </dsp:txBody>
      <dsp:txXfrm>
        <a:off x="3273885" y="332989"/>
        <a:ext cx="1203764" cy="218080"/>
      </dsp:txXfrm>
    </dsp:sp>
    <dsp:sp modelId="{3643FCBD-272B-4C3A-9E37-987BF3B3983F}">
      <dsp:nvSpPr>
        <dsp:cNvPr id="0" name=""/>
        <dsp:cNvSpPr/>
      </dsp:nvSpPr>
      <dsp:spPr>
        <a:xfrm rot="19317820">
          <a:off x="4422410" y="247732"/>
          <a:ext cx="584095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584095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9856" y="247478"/>
        <a:ext cx="29204" cy="29204"/>
      </dsp:txXfrm>
    </dsp:sp>
    <dsp:sp modelId="{B0C5ABEF-1D80-4645-933B-48609FDF239C}">
      <dsp:nvSpPr>
        <dsp:cNvPr id="0" name=""/>
        <dsp:cNvSpPr/>
      </dsp:nvSpPr>
      <dsp:spPr>
        <a:xfrm>
          <a:off x="4944481" y="1141"/>
          <a:ext cx="433024" cy="161981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MAC</a:t>
          </a:r>
        </a:p>
      </dsp:txBody>
      <dsp:txXfrm>
        <a:off x="4949225" y="5885"/>
        <a:ext cx="423536" cy="152493"/>
      </dsp:txXfrm>
    </dsp:sp>
    <dsp:sp modelId="{020F185B-D3C8-4E2E-AD2D-305EA24AFE32}">
      <dsp:nvSpPr>
        <dsp:cNvPr id="0" name=""/>
        <dsp:cNvSpPr/>
      </dsp:nvSpPr>
      <dsp:spPr>
        <a:xfrm rot="20742417">
          <a:off x="4477088" y="369078"/>
          <a:ext cx="474740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474740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2589" y="371558"/>
        <a:ext cx="23737" cy="23737"/>
      </dsp:txXfrm>
    </dsp:sp>
    <dsp:sp modelId="{9A153412-F0A6-4546-BE8C-5ED0432CD34F}">
      <dsp:nvSpPr>
        <dsp:cNvPr id="0" name=""/>
        <dsp:cNvSpPr/>
      </dsp:nvSpPr>
      <dsp:spPr>
        <a:xfrm>
          <a:off x="4944481" y="243957"/>
          <a:ext cx="433024" cy="16173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RAC</a:t>
          </a:r>
        </a:p>
      </dsp:txBody>
      <dsp:txXfrm>
        <a:off x="4949218" y="248694"/>
        <a:ext cx="423550" cy="152259"/>
      </dsp:txXfrm>
    </dsp:sp>
    <dsp:sp modelId="{4CF897D8-8F34-4289-8D1E-CD4E51CB5D22}">
      <dsp:nvSpPr>
        <dsp:cNvPr id="0" name=""/>
        <dsp:cNvSpPr/>
      </dsp:nvSpPr>
      <dsp:spPr>
        <a:xfrm rot="913726">
          <a:off x="4476064" y="490300"/>
          <a:ext cx="476787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476787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02538" y="492729"/>
        <a:ext cx="23839" cy="23839"/>
      </dsp:txXfrm>
    </dsp:sp>
    <dsp:sp modelId="{F1154E5A-0006-4ABE-ADC0-5E953402052A}">
      <dsp:nvSpPr>
        <dsp:cNvPr id="0" name=""/>
        <dsp:cNvSpPr/>
      </dsp:nvSpPr>
      <dsp:spPr>
        <a:xfrm>
          <a:off x="4944481" y="486526"/>
          <a:ext cx="433024" cy="161485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CERT</a:t>
          </a:r>
        </a:p>
      </dsp:txBody>
      <dsp:txXfrm>
        <a:off x="4949211" y="491256"/>
        <a:ext cx="423564" cy="152025"/>
      </dsp:txXfrm>
    </dsp:sp>
    <dsp:sp modelId="{7A708746-25EE-45BA-B8DB-6F54805D3B0F}">
      <dsp:nvSpPr>
        <dsp:cNvPr id="0" name=""/>
        <dsp:cNvSpPr/>
      </dsp:nvSpPr>
      <dsp:spPr>
        <a:xfrm rot="2304424">
          <a:off x="4420918" y="610041"/>
          <a:ext cx="587079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587079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9781" y="609712"/>
        <a:ext cx="29353" cy="29353"/>
      </dsp:txXfrm>
    </dsp:sp>
    <dsp:sp modelId="{4DF7F545-2E44-4C1C-8D9A-16B190C755DA}">
      <dsp:nvSpPr>
        <dsp:cNvPr id="0" name=""/>
        <dsp:cNvSpPr/>
      </dsp:nvSpPr>
      <dsp:spPr>
        <a:xfrm>
          <a:off x="4944481" y="728846"/>
          <a:ext cx="433024" cy="155805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ZPIC</a:t>
          </a:r>
        </a:p>
      </dsp:txBody>
      <dsp:txXfrm>
        <a:off x="4949044" y="733409"/>
        <a:ext cx="423898" cy="146679"/>
      </dsp:txXfrm>
    </dsp:sp>
    <dsp:sp modelId="{B8B6A2C8-7E46-4333-ADEF-318A0D0F505D}">
      <dsp:nvSpPr>
        <dsp:cNvPr id="0" name=""/>
        <dsp:cNvSpPr/>
      </dsp:nvSpPr>
      <dsp:spPr>
        <a:xfrm rot="19377929">
          <a:off x="2279211" y="1147024"/>
          <a:ext cx="1098325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1098325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0916" y="1133914"/>
        <a:ext cx="54916" cy="54916"/>
      </dsp:txXfrm>
    </dsp:sp>
    <dsp:sp modelId="{CFE73535-E5CA-4A60-AC46-E2B53C7F535B}">
      <dsp:nvSpPr>
        <dsp:cNvPr id="0" name=""/>
        <dsp:cNvSpPr/>
      </dsp:nvSpPr>
      <dsp:spPr>
        <a:xfrm>
          <a:off x="3266756" y="639556"/>
          <a:ext cx="1217334" cy="382115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Medicare Suspension </a:t>
          </a:r>
          <a:br>
            <a:rPr lang="en-US" sz="900" kern="1200" dirty="0"/>
          </a:br>
          <a:r>
            <a:rPr lang="en-US" sz="900" kern="1200" dirty="0"/>
            <a:t>and Revocation</a:t>
          </a:r>
        </a:p>
      </dsp:txBody>
      <dsp:txXfrm>
        <a:off x="3277948" y="650748"/>
        <a:ext cx="1194950" cy="359731"/>
      </dsp:txXfrm>
    </dsp:sp>
    <dsp:sp modelId="{04DDF47A-2274-4595-A1BC-9EBD0FE88953}">
      <dsp:nvSpPr>
        <dsp:cNvPr id="0" name=""/>
        <dsp:cNvSpPr/>
      </dsp:nvSpPr>
      <dsp:spPr>
        <a:xfrm rot="20529893">
          <a:off x="2367861" y="1336737"/>
          <a:ext cx="921025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921025" y="14348"/>
              </a:lnTo>
            </a:path>
          </a:pathLst>
        </a:custGeom>
        <a:noFill/>
        <a:ln w="25400" cap="flat" cmpd="sng" algn="ctr">
          <a:solidFill>
            <a:srgbClr val="CB46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348" y="1328060"/>
        <a:ext cx="46051" cy="46051"/>
      </dsp:txXfrm>
    </dsp:sp>
    <dsp:sp modelId="{EF2C788F-1099-48B6-8F68-9718BA7C7868}">
      <dsp:nvSpPr>
        <dsp:cNvPr id="0" name=""/>
        <dsp:cNvSpPr/>
      </dsp:nvSpPr>
      <dsp:spPr>
        <a:xfrm>
          <a:off x="3266756" y="1102506"/>
          <a:ext cx="1217334" cy="215068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OCR HIPAA</a:t>
          </a:r>
        </a:p>
      </dsp:txBody>
      <dsp:txXfrm>
        <a:off x="3273055" y="1108805"/>
        <a:ext cx="1204736" cy="202470"/>
      </dsp:txXfrm>
    </dsp:sp>
    <dsp:sp modelId="{91A99D79-0CD1-4B10-9589-36AA61A55C7B}">
      <dsp:nvSpPr>
        <dsp:cNvPr id="0" name=""/>
        <dsp:cNvSpPr/>
      </dsp:nvSpPr>
      <dsp:spPr>
        <a:xfrm rot="72581">
          <a:off x="2389895" y="1487039"/>
          <a:ext cx="876958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876958" y="14348"/>
              </a:lnTo>
            </a:path>
          </a:pathLst>
        </a:custGeom>
        <a:noFill/>
        <a:ln w="25400" cap="flat" cmpd="sng" algn="ctr">
          <a:solidFill>
            <a:srgbClr val="CB46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6450" y="1479464"/>
        <a:ext cx="43847" cy="43847"/>
      </dsp:txXfrm>
    </dsp:sp>
    <dsp:sp modelId="{AA8B0DB5-6805-4C0B-81A7-74147E87AD16}">
      <dsp:nvSpPr>
        <dsp:cNvPr id="0" name=""/>
        <dsp:cNvSpPr/>
      </dsp:nvSpPr>
      <dsp:spPr>
        <a:xfrm>
          <a:off x="3266756" y="1398409"/>
          <a:ext cx="1217334" cy="224471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Meaningful Use</a:t>
          </a:r>
        </a:p>
      </dsp:txBody>
      <dsp:txXfrm>
        <a:off x="3273331" y="1404984"/>
        <a:ext cx="1204184" cy="211321"/>
      </dsp:txXfrm>
    </dsp:sp>
    <dsp:sp modelId="{F0FDE430-EDA6-4933-8B4F-DC61842077D3}">
      <dsp:nvSpPr>
        <dsp:cNvPr id="0" name=""/>
        <dsp:cNvSpPr/>
      </dsp:nvSpPr>
      <dsp:spPr>
        <a:xfrm>
          <a:off x="4484090" y="1496296"/>
          <a:ext cx="351457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351457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1033" y="1501858"/>
        <a:ext cx="17572" cy="17572"/>
      </dsp:txXfrm>
    </dsp:sp>
    <dsp:sp modelId="{E07146CD-8175-44A4-951F-22752480546A}">
      <dsp:nvSpPr>
        <dsp:cNvPr id="0" name=""/>
        <dsp:cNvSpPr/>
      </dsp:nvSpPr>
      <dsp:spPr>
        <a:xfrm>
          <a:off x="4835548" y="1394405"/>
          <a:ext cx="653315" cy="23247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PQRS</a:t>
          </a:r>
        </a:p>
      </dsp:txBody>
      <dsp:txXfrm>
        <a:off x="4842357" y="1401214"/>
        <a:ext cx="639697" cy="218861"/>
      </dsp:txXfrm>
    </dsp:sp>
    <dsp:sp modelId="{1D48CB47-C2C0-4F7B-A892-C261F29453BE}">
      <dsp:nvSpPr>
        <dsp:cNvPr id="0" name=""/>
        <dsp:cNvSpPr/>
      </dsp:nvSpPr>
      <dsp:spPr>
        <a:xfrm>
          <a:off x="5488863" y="1496296"/>
          <a:ext cx="339483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339483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50118" y="1502157"/>
        <a:ext cx="16974" cy="16974"/>
      </dsp:txXfrm>
    </dsp:sp>
    <dsp:sp modelId="{1E945326-7375-44DA-BA9E-03170D8138A2}">
      <dsp:nvSpPr>
        <dsp:cNvPr id="0" name=""/>
        <dsp:cNvSpPr/>
      </dsp:nvSpPr>
      <dsp:spPr>
        <a:xfrm>
          <a:off x="5828346" y="1394405"/>
          <a:ext cx="616292" cy="23247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MIPS</a:t>
          </a:r>
        </a:p>
      </dsp:txBody>
      <dsp:txXfrm>
        <a:off x="5835155" y="1401214"/>
        <a:ext cx="602674" cy="218861"/>
      </dsp:txXfrm>
    </dsp:sp>
    <dsp:sp modelId="{807CFF0E-BFB9-4601-ADAC-EC490897DBDB}">
      <dsp:nvSpPr>
        <dsp:cNvPr id="0" name=""/>
        <dsp:cNvSpPr/>
      </dsp:nvSpPr>
      <dsp:spPr>
        <a:xfrm rot="1208743">
          <a:off x="2361424" y="1638604"/>
          <a:ext cx="933899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933899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026" y="1629605"/>
        <a:ext cx="46694" cy="46694"/>
      </dsp:txXfrm>
    </dsp:sp>
    <dsp:sp modelId="{7BA2A5AD-70AB-4AB4-8DA8-AA4559B335CD}">
      <dsp:nvSpPr>
        <dsp:cNvPr id="0" name=""/>
        <dsp:cNvSpPr/>
      </dsp:nvSpPr>
      <dsp:spPr>
        <a:xfrm>
          <a:off x="3266756" y="1703715"/>
          <a:ext cx="1217334" cy="22011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OSHA</a:t>
          </a:r>
        </a:p>
      </dsp:txBody>
      <dsp:txXfrm>
        <a:off x="3273203" y="1710162"/>
        <a:ext cx="1204440" cy="207223"/>
      </dsp:txXfrm>
    </dsp:sp>
    <dsp:sp modelId="{50C5EFF2-4E79-4E4B-AD4A-4AFED0E26996}">
      <dsp:nvSpPr>
        <dsp:cNvPr id="0" name=""/>
        <dsp:cNvSpPr/>
      </dsp:nvSpPr>
      <dsp:spPr>
        <a:xfrm rot="2132409">
          <a:off x="2289629" y="1790941"/>
          <a:ext cx="1077490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1077490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1437" y="1778352"/>
        <a:ext cx="53874" cy="53874"/>
      </dsp:txXfrm>
    </dsp:sp>
    <dsp:sp modelId="{489F4279-9576-4144-A579-80B84491084F}">
      <dsp:nvSpPr>
        <dsp:cNvPr id="0" name=""/>
        <dsp:cNvSpPr/>
      </dsp:nvSpPr>
      <dsp:spPr>
        <a:xfrm>
          <a:off x="3266756" y="2004667"/>
          <a:ext cx="1217334" cy="22755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ADA/Civil Rights</a:t>
          </a:r>
        </a:p>
      </dsp:txBody>
      <dsp:txXfrm>
        <a:off x="3273421" y="2011332"/>
        <a:ext cx="1204004" cy="214229"/>
      </dsp:txXfrm>
    </dsp:sp>
    <dsp:sp modelId="{2D0C0215-7E36-446A-A368-2EEF98D77689}">
      <dsp:nvSpPr>
        <dsp:cNvPr id="0" name=""/>
        <dsp:cNvSpPr/>
      </dsp:nvSpPr>
      <dsp:spPr>
        <a:xfrm rot="2923982">
          <a:off x="2163725" y="1977363"/>
          <a:ext cx="1329298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1329298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95142" y="1958478"/>
        <a:ext cx="66464" cy="66464"/>
      </dsp:txXfrm>
    </dsp:sp>
    <dsp:sp modelId="{FE441B8C-6346-4E3D-9558-6B66EB45494F}">
      <dsp:nvSpPr>
        <dsp:cNvPr id="0" name=""/>
        <dsp:cNvSpPr/>
      </dsp:nvSpPr>
      <dsp:spPr>
        <a:xfrm>
          <a:off x="3266756" y="2313061"/>
          <a:ext cx="1263195" cy="356458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Quality Improvement Organization (QIO)</a:t>
          </a:r>
        </a:p>
      </dsp:txBody>
      <dsp:txXfrm>
        <a:off x="3277196" y="2323501"/>
        <a:ext cx="1242315" cy="335578"/>
      </dsp:txXfrm>
    </dsp:sp>
    <dsp:sp modelId="{A7B97C40-5CD7-48C4-8A7E-08A6493D2692}">
      <dsp:nvSpPr>
        <dsp:cNvPr id="0" name=""/>
        <dsp:cNvSpPr/>
      </dsp:nvSpPr>
      <dsp:spPr>
        <a:xfrm rot="3121314">
          <a:off x="931098" y="2654225"/>
          <a:ext cx="989552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989552" y="1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135" y="2643835"/>
        <a:ext cx="49477" cy="49477"/>
      </dsp:txXfrm>
    </dsp:sp>
    <dsp:sp modelId="{2DBB0DAE-DB28-42A6-96CD-39F39475748A}">
      <dsp:nvSpPr>
        <dsp:cNvPr id="0" name=""/>
        <dsp:cNvSpPr/>
      </dsp:nvSpPr>
      <dsp:spPr>
        <a:xfrm>
          <a:off x="1730340" y="2960185"/>
          <a:ext cx="659652" cy="196788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State</a:t>
          </a:r>
        </a:p>
      </dsp:txBody>
      <dsp:txXfrm>
        <a:off x="1736104" y="2965949"/>
        <a:ext cx="648124" cy="185260"/>
      </dsp:txXfrm>
    </dsp:sp>
    <dsp:sp modelId="{F474A3ED-EEEF-4DE5-AFDF-A40BD0205D02}">
      <dsp:nvSpPr>
        <dsp:cNvPr id="0" name=""/>
        <dsp:cNvSpPr/>
      </dsp:nvSpPr>
      <dsp:spPr>
        <a:xfrm rot="20846785">
          <a:off x="2379255" y="2946614"/>
          <a:ext cx="898237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898237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5918" y="2938506"/>
        <a:ext cx="44911" cy="44911"/>
      </dsp:txXfrm>
    </dsp:sp>
    <dsp:sp modelId="{D00B262C-AA15-461E-9EF7-B55DC4C649DB}">
      <dsp:nvSpPr>
        <dsp:cNvPr id="0" name=""/>
        <dsp:cNvSpPr/>
      </dsp:nvSpPr>
      <dsp:spPr>
        <a:xfrm>
          <a:off x="3266756" y="2750354"/>
          <a:ext cx="1217334" cy="225980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Medicaid</a:t>
          </a:r>
        </a:p>
      </dsp:txBody>
      <dsp:txXfrm>
        <a:off x="3273375" y="2756973"/>
        <a:ext cx="1204096" cy="212742"/>
      </dsp:txXfrm>
    </dsp:sp>
    <dsp:sp modelId="{6C40B4E0-59E0-440B-A6FA-F0E785953BA7}">
      <dsp:nvSpPr>
        <dsp:cNvPr id="0" name=""/>
        <dsp:cNvSpPr/>
      </dsp:nvSpPr>
      <dsp:spPr>
        <a:xfrm rot="618903">
          <a:off x="2382791" y="3124017"/>
          <a:ext cx="891166" cy="28696"/>
        </a:xfrm>
        <a:custGeom>
          <a:avLst/>
          <a:gdLst/>
          <a:ahLst/>
          <a:cxnLst/>
          <a:rect l="0" t="0" r="0" b="0"/>
          <a:pathLst>
            <a:path>
              <a:moveTo>
                <a:pt x="0" y="14348"/>
              </a:moveTo>
              <a:lnTo>
                <a:pt x="891166" y="14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6095" y="3116086"/>
        <a:ext cx="44558" cy="44558"/>
      </dsp:txXfrm>
    </dsp:sp>
    <dsp:sp modelId="{3847ECAA-88F1-4DF0-B0F2-37549B09BC12}">
      <dsp:nvSpPr>
        <dsp:cNvPr id="0" name=""/>
        <dsp:cNvSpPr/>
      </dsp:nvSpPr>
      <dsp:spPr>
        <a:xfrm>
          <a:off x="3266756" y="3057170"/>
          <a:ext cx="1217334" cy="32196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State Licensure Board</a:t>
          </a:r>
        </a:p>
      </dsp:txBody>
      <dsp:txXfrm>
        <a:off x="3276186" y="3066600"/>
        <a:ext cx="1198474" cy="303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6FE1-9CB3-42A8-8F21-097C2A2CE660}">
      <dsp:nvSpPr>
        <dsp:cNvPr id="0" name=""/>
        <dsp:cNvSpPr/>
      </dsp:nvSpPr>
      <dsp:spPr>
        <a:xfrm>
          <a:off x="340736" y="861314"/>
          <a:ext cx="1010969" cy="25316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Non-Government</a:t>
          </a:r>
        </a:p>
      </dsp:txBody>
      <dsp:txXfrm>
        <a:off x="348151" y="868729"/>
        <a:ext cx="996139" cy="238337"/>
      </dsp:txXfrm>
    </dsp:sp>
    <dsp:sp modelId="{F3D252F4-0814-4A2E-B3F7-E1DF4F4274FD}">
      <dsp:nvSpPr>
        <dsp:cNvPr id="0" name=""/>
        <dsp:cNvSpPr/>
      </dsp:nvSpPr>
      <dsp:spPr>
        <a:xfrm rot="19075313">
          <a:off x="1256074" y="699110"/>
          <a:ext cx="741995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741995" y="40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8522" y="720726"/>
        <a:ext cx="37099" cy="37099"/>
      </dsp:txXfrm>
    </dsp:sp>
    <dsp:sp modelId="{80B1AB28-67F1-417B-BD64-E772D5049030}">
      <dsp:nvSpPr>
        <dsp:cNvPr id="0" name=""/>
        <dsp:cNvSpPr/>
      </dsp:nvSpPr>
      <dsp:spPr>
        <a:xfrm>
          <a:off x="1902438" y="302248"/>
          <a:ext cx="774853" cy="37681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Commercial Insurance</a:t>
          </a:r>
        </a:p>
      </dsp:txBody>
      <dsp:txXfrm>
        <a:off x="1913474" y="313284"/>
        <a:ext cx="752781" cy="354741"/>
      </dsp:txXfrm>
    </dsp:sp>
    <dsp:sp modelId="{F846E7B9-5FEF-4A9A-8FDC-CD81604F528F}">
      <dsp:nvSpPr>
        <dsp:cNvPr id="0" name=""/>
        <dsp:cNvSpPr/>
      </dsp:nvSpPr>
      <dsp:spPr>
        <a:xfrm rot="20228148">
          <a:off x="2642812" y="279980"/>
          <a:ext cx="877670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77670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9705" y="298204"/>
        <a:ext cx="43883" cy="43883"/>
      </dsp:txXfrm>
    </dsp:sp>
    <dsp:sp modelId="{2CB548F3-391C-45A9-BF41-50171BB77AE2}">
      <dsp:nvSpPr>
        <dsp:cNvPr id="0" name=""/>
        <dsp:cNvSpPr/>
      </dsp:nvSpPr>
      <dsp:spPr>
        <a:xfrm>
          <a:off x="3486002" y="21314"/>
          <a:ext cx="1629824" cy="25664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Medical Review</a:t>
          </a:r>
        </a:p>
      </dsp:txBody>
      <dsp:txXfrm>
        <a:off x="3493519" y="28831"/>
        <a:ext cx="1614790" cy="241612"/>
      </dsp:txXfrm>
    </dsp:sp>
    <dsp:sp modelId="{DDCA0EEF-95F8-4C0F-A577-CCF55413A093}">
      <dsp:nvSpPr>
        <dsp:cNvPr id="0" name=""/>
        <dsp:cNvSpPr/>
      </dsp:nvSpPr>
      <dsp:spPr>
        <a:xfrm rot="21553798">
          <a:off x="2677255" y="445054"/>
          <a:ext cx="808783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08783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427" y="465000"/>
        <a:ext cx="40439" cy="40439"/>
      </dsp:txXfrm>
    </dsp:sp>
    <dsp:sp modelId="{70583DE5-9D11-4D12-B22F-19E941DB6A9C}">
      <dsp:nvSpPr>
        <dsp:cNvPr id="0" name=""/>
        <dsp:cNvSpPr/>
      </dsp:nvSpPr>
      <dsp:spPr>
        <a:xfrm>
          <a:off x="3486002" y="350238"/>
          <a:ext cx="1646978" cy="25909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Special Investigations Unit (SIU)</a:t>
          </a:r>
        </a:p>
      </dsp:txBody>
      <dsp:txXfrm>
        <a:off x="3493591" y="357827"/>
        <a:ext cx="1631800" cy="243915"/>
      </dsp:txXfrm>
    </dsp:sp>
    <dsp:sp modelId="{E42B0C45-97B0-4FF3-A0FB-CB6A26DE144E}">
      <dsp:nvSpPr>
        <dsp:cNvPr id="0" name=""/>
        <dsp:cNvSpPr/>
      </dsp:nvSpPr>
      <dsp:spPr>
        <a:xfrm rot="1296068">
          <a:off x="2646905" y="609774"/>
          <a:ext cx="865349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65349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7946" y="628307"/>
        <a:ext cx="43267" cy="43267"/>
      </dsp:txXfrm>
    </dsp:sp>
    <dsp:sp modelId="{F7C3F99B-099D-4CA1-919D-B20F1B98FA3D}">
      <dsp:nvSpPr>
        <dsp:cNvPr id="0" name=""/>
        <dsp:cNvSpPr/>
      </dsp:nvSpPr>
      <dsp:spPr>
        <a:xfrm>
          <a:off x="3481867" y="681568"/>
          <a:ext cx="1646978" cy="25531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Revocation/Termination Actions</a:t>
          </a:r>
        </a:p>
      </dsp:txBody>
      <dsp:txXfrm>
        <a:off x="3489345" y="689046"/>
        <a:ext cx="1632022" cy="240360"/>
      </dsp:txXfrm>
    </dsp:sp>
    <dsp:sp modelId="{A7B97C40-5CD7-48C4-8A7E-08A6493D2692}">
      <dsp:nvSpPr>
        <dsp:cNvPr id="0" name=""/>
        <dsp:cNvSpPr/>
      </dsp:nvSpPr>
      <dsp:spPr>
        <a:xfrm rot="2478090">
          <a:off x="1260526" y="1189660"/>
          <a:ext cx="733091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733091" y="40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08745" y="1211498"/>
        <a:ext cx="36654" cy="36654"/>
      </dsp:txXfrm>
    </dsp:sp>
    <dsp:sp modelId="{2DBB0DAE-DB28-42A6-96CD-39F39475748A}">
      <dsp:nvSpPr>
        <dsp:cNvPr id="0" name=""/>
        <dsp:cNvSpPr/>
      </dsp:nvSpPr>
      <dsp:spPr>
        <a:xfrm>
          <a:off x="1902438" y="1284882"/>
          <a:ext cx="774853" cy="37374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Managed Care Organizations</a:t>
          </a:r>
        </a:p>
      </dsp:txBody>
      <dsp:txXfrm>
        <a:off x="1913385" y="1295829"/>
        <a:ext cx="752959" cy="351848"/>
      </dsp:txXfrm>
    </dsp:sp>
    <dsp:sp modelId="{F474A3ED-EEEF-4DE5-AFDF-A40BD0205D02}">
      <dsp:nvSpPr>
        <dsp:cNvPr id="0" name=""/>
        <dsp:cNvSpPr/>
      </dsp:nvSpPr>
      <dsp:spPr>
        <a:xfrm rot="20383610">
          <a:off x="2650448" y="1281441"/>
          <a:ext cx="866656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66656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2109" y="1299941"/>
        <a:ext cx="43332" cy="43332"/>
      </dsp:txXfrm>
    </dsp:sp>
    <dsp:sp modelId="{D00B262C-AA15-461E-9EF7-B55DC4C649DB}">
      <dsp:nvSpPr>
        <dsp:cNvPr id="0" name=""/>
        <dsp:cNvSpPr/>
      </dsp:nvSpPr>
      <dsp:spPr>
        <a:xfrm>
          <a:off x="3490260" y="1043521"/>
          <a:ext cx="1630500" cy="25587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Medicare Advantage</a:t>
          </a:r>
        </a:p>
      </dsp:txBody>
      <dsp:txXfrm>
        <a:off x="3497754" y="1051015"/>
        <a:ext cx="1615512" cy="240891"/>
      </dsp:txXfrm>
    </dsp:sp>
    <dsp:sp modelId="{88B7B976-3B0F-4D04-879B-DAD42529991B}">
      <dsp:nvSpPr>
        <dsp:cNvPr id="0" name=""/>
        <dsp:cNvSpPr/>
      </dsp:nvSpPr>
      <dsp:spPr>
        <a:xfrm rot="1303930">
          <a:off x="2646190" y="1593612"/>
          <a:ext cx="875170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75170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896" y="1611898"/>
        <a:ext cx="43758" cy="43758"/>
      </dsp:txXfrm>
    </dsp:sp>
    <dsp:sp modelId="{F83DCB1D-7178-4307-9375-121015F16781}">
      <dsp:nvSpPr>
        <dsp:cNvPr id="0" name=""/>
        <dsp:cNvSpPr/>
      </dsp:nvSpPr>
      <dsp:spPr>
        <a:xfrm>
          <a:off x="3490260" y="1667862"/>
          <a:ext cx="1646978" cy="25587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Revocation/Termination Actions</a:t>
          </a:r>
        </a:p>
      </dsp:txBody>
      <dsp:txXfrm>
        <a:off x="3497754" y="1675356"/>
        <a:ext cx="1631990" cy="240891"/>
      </dsp:txXfrm>
    </dsp:sp>
    <dsp:sp modelId="{6C40B4E0-59E0-440B-A6FA-F0E785953BA7}">
      <dsp:nvSpPr>
        <dsp:cNvPr id="0" name=""/>
        <dsp:cNvSpPr/>
      </dsp:nvSpPr>
      <dsp:spPr>
        <a:xfrm rot="83339">
          <a:off x="2677172" y="1441444"/>
          <a:ext cx="813206" cy="80332"/>
        </a:xfrm>
        <a:custGeom>
          <a:avLst/>
          <a:gdLst/>
          <a:ahLst/>
          <a:cxnLst/>
          <a:rect l="0" t="0" r="0" b="0"/>
          <a:pathLst>
            <a:path>
              <a:moveTo>
                <a:pt x="0" y="40166"/>
              </a:moveTo>
              <a:lnTo>
                <a:pt x="813206" y="40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3446" y="1461280"/>
        <a:ext cx="40660" cy="40660"/>
      </dsp:txXfrm>
    </dsp:sp>
    <dsp:sp modelId="{3847ECAA-88F1-4DF0-B0F2-37549B09BC12}">
      <dsp:nvSpPr>
        <dsp:cNvPr id="0" name=""/>
        <dsp:cNvSpPr/>
      </dsp:nvSpPr>
      <dsp:spPr>
        <a:xfrm>
          <a:off x="3490260" y="1370061"/>
          <a:ext cx="1630500" cy="24280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Medicaid Managed Care</a:t>
          </a:r>
        </a:p>
      </dsp:txBody>
      <dsp:txXfrm>
        <a:off x="3497372" y="1377173"/>
        <a:ext cx="1616276" cy="22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6FE1-9CB3-42A8-8F21-097C2A2CE660}">
      <dsp:nvSpPr>
        <dsp:cNvPr id="0" name=""/>
        <dsp:cNvSpPr/>
      </dsp:nvSpPr>
      <dsp:spPr>
        <a:xfrm>
          <a:off x="0" y="3597510"/>
          <a:ext cx="1406757" cy="35758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Government</a:t>
          </a:r>
        </a:p>
      </dsp:txBody>
      <dsp:txXfrm>
        <a:off x="10473" y="3607983"/>
        <a:ext cx="1385811" cy="336643"/>
      </dsp:txXfrm>
    </dsp:sp>
    <dsp:sp modelId="{F3D252F4-0814-4A2E-B3F7-E1DF4F4274FD}">
      <dsp:nvSpPr>
        <dsp:cNvPr id="0" name=""/>
        <dsp:cNvSpPr/>
      </dsp:nvSpPr>
      <dsp:spPr>
        <a:xfrm rot="18400484">
          <a:off x="1088859" y="3129099"/>
          <a:ext cx="157872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578722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38752" y="3103738"/>
        <a:ext cx="78936" cy="78936"/>
      </dsp:txXfrm>
    </dsp:sp>
    <dsp:sp modelId="{80B1AB28-67F1-417B-BD64-E772D5049030}">
      <dsp:nvSpPr>
        <dsp:cNvPr id="0" name=""/>
        <dsp:cNvSpPr/>
      </dsp:nvSpPr>
      <dsp:spPr>
        <a:xfrm>
          <a:off x="2349683" y="2313843"/>
          <a:ext cx="1065188" cy="39252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Federal</a:t>
          </a:r>
        </a:p>
      </dsp:txBody>
      <dsp:txXfrm>
        <a:off x="2361180" y="2325340"/>
        <a:ext cx="1042194" cy="369533"/>
      </dsp:txXfrm>
    </dsp:sp>
    <dsp:sp modelId="{A29757C9-D6EE-4507-A84F-8EA7021D1353}">
      <dsp:nvSpPr>
        <dsp:cNvPr id="0" name=""/>
        <dsp:cNvSpPr/>
      </dsp:nvSpPr>
      <dsp:spPr>
        <a:xfrm rot="18594524">
          <a:off x="3018696" y="1648163"/>
          <a:ext cx="221059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210595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068729" y="1607004"/>
        <a:ext cx="110529" cy="110529"/>
      </dsp:txXfrm>
    </dsp:sp>
    <dsp:sp modelId="{A4553773-501D-43F5-BC21-0ECD30335875}">
      <dsp:nvSpPr>
        <dsp:cNvPr id="0" name=""/>
        <dsp:cNvSpPr/>
      </dsp:nvSpPr>
      <dsp:spPr>
        <a:xfrm>
          <a:off x="4833116" y="634841"/>
          <a:ext cx="1740390" cy="359181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Coding &amp; Billing</a:t>
          </a:r>
        </a:p>
      </dsp:txBody>
      <dsp:txXfrm>
        <a:off x="4843636" y="645361"/>
        <a:ext cx="1719350" cy="338141"/>
      </dsp:txXfrm>
    </dsp:sp>
    <dsp:sp modelId="{B3491E74-22B7-4FF9-A0AF-ED9B2EB873D9}">
      <dsp:nvSpPr>
        <dsp:cNvPr id="0" name=""/>
        <dsp:cNvSpPr/>
      </dsp:nvSpPr>
      <dsp:spPr>
        <a:xfrm rot="19102915">
          <a:off x="6448421" y="471191"/>
          <a:ext cx="99112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991125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19205" y="460519"/>
        <a:ext cx="49556" cy="49556"/>
      </dsp:txXfrm>
    </dsp:sp>
    <dsp:sp modelId="{567CBE53-4D02-4B95-9D3A-F870B22C5995}">
      <dsp:nvSpPr>
        <dsp:cNvPr id="0" name=""/>
        <dsp:cNvSpPr/>
      </dsp:nvSpPr>
      <dsp:spPr>
        <a:xfrm>
          <a:off x="7314460" y="2152"/>
          <a:ext cx="770053" cy="30802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MAC</a:t>
          </a:r>
        </a:p>
      </dsp:txBody>
      <dsp:txXfrm>
        <a:off x="7323482" y="11174"/>
        <a:ext cx="752009" cy="289979"/>
      </dsp:txXfrm>
    </dsp:sp>
    <dsp:sp modelId="{0FEB6E10-71E7-4A21-B888-2D8A92A586FF}">
      <dsp:nvSpPr>
        <dsp:cNvPr id="0" name=""/>
        <dsp:cNvSpPr/>
      </dsp:nvSpPr>
      <dsp:spPr>
        <a:xfrm rot="20616443">
          <a:off x="6557808" y="691340"/>
          <a:ext cx="772349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72349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4675" y="686137"/>
        <a:ext cx="38617" cy="38617"/>
      </dsp:txXfrm>
    </dsp:sp>
    <dsp:sp modelId="{39AF4529-B4CB-4E7E-95D6-8D32CABC5666}">
      <dsp:nvSpPr>
        <dsp:cNvPr id="0" name=""/>
        <dsp:cNvSpPr/>
      </dsp:nvSpPr>
      <dsp:spPr>
        <a:xfrm>
          <a:off x="7314460" y="440704"/>
          <a:ext cx="769095" cy="31151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RAC</a:t>
          </a:r>
        </a:p>
      </dsp:txBody>
      <dsp:txXfrm>
        <a:off x="7323584" y="449828"/>
        <a:ext cx="750847" cy="293264"/>
      </dsp:txXfrm>
    </dsp:sp>
    <dsp:sp modelId="{A257AEC8-9D2C-478F-AFF1-D2E89D6E5B88}">
      <dsp:nvSpPr>
        <dsp:cNvPr id="0" name=""/>
        <dsp:cNvSpPr/>
      </dsp:nvSpPr>
      <dsp:spPr>
        <a:xfrm rot="1001310">
          <a:off x="6557216" y="911392"/>
          <a:ext cx="77353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773535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4645" y="906160"/>
        <a:ext cx="38676" cy="38676"/>
      </dsp:txXfrm>
    </dsp:sp>
    <dsp:sp modelId="{FBF2E12A-AA74-4D37-A431-8FA42C01512E}">
      <dsp:nvSpPr>
        <dsp:cNvPr id="0" name=""/>
        <dsp:cNvSpPr/>
      </dsp:nvSpPr>
      <dsp:spPr>
        <a:xfrm>
          <a:off x="7314460" y="882746"/>
          <a:ext cx="769095" cy="307640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CERT</a:t>
          </a:r>
        </a:p>
      </dsp:txBody>
      <dsp:txXfrm>
        <a:off x="7323470" y="891756"/>
        <a:ext cx="751075" cy="289620"/>
      </dsp:txXfrm>
    </dsp:sp>
    <dsp:sp modelId="{D60D4FB7-8D0A-4D7C-B798-0C9B1553D8DD}">
      <dsp:nvSpPr>
        <dsp:cNvPr id="0" name=""/>
        <dsp:cNvSpPr/>
      </dsp:nvSpPr>
      <dsp:spPr>
        <a:xfrm rot="2503595">
          <a:off x="6447585" y="1130716"/>
          <a:ext cx="99279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992797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19163" y="1120003"/>
        <a:ext cx="49639" cy="49639"/>
      </dsp:txXfrm>
    </dsp:sp>
    <dsp:sp modelId="{8F554446-70DE-4DA8-A4AD-0FCA676E04DE}">
      <dsp:nvSpPr>
        <dsp:cNvPr id="0" name=""/>
        <dsp:cNvSpPr/>
      </dsp:nvSpPr>
      <dsp:spPr>
        <a:xfrm>
          <a:off x="7314460" y="1320916"/>
          <a:ext cx="771497" cy="30859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ZPIC</a:t>
          </a:r>
        </a:p>
      </dsp:txBody>
      <dsp:txXfrm>
        <a:off x="7323498" y="1329954"/>
        <a:ext cx="753421" cy="290521"/>
      </dsp:txXfrm>
    </dsp:sp>
    <dsp:sp modelId="{B8B6A2C8-7E46-4333-ADEF-318A0D0F505D}">
      <dsp:nvSpPr>
        <dsp:cNvPr id="0" name=""/>
        <dsp:cNvSpPr/>
      </dsp:nvSpPr>
      <dsp:spPr>
        <a:xfrm rot="19366445">
          <a:off x="3233740" y="1958181"/>
          <a:ext cx="1778036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778036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078307" y="1927836"/>
        <a:ext cx="88901" cy="88901"/>
      </dsp:txXfrm>
    </dsp:sp>
    <dsp:sp modelId="{CFE73535-E5CA-4A60-AC46-E2B53C7F535B}">
      <dsp:nvSpPr>
        <dsp:cNvPr id="0" name=""/>
        <dsp:cNvSpPr/>
      </dsp:nvSpPr>
      <dsp:spPr>
        <a:xfrm>
          <a:off x="4830644" y="1125953"/>
          <a:ext cx="2020976" cy="61702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Medicare Suspension </a:t>
          </a:r>
          <a:br>
            <a:rPr lang="en-US" sz="1500" kern="1200" dirty="0"/>
          </a:br>
          <a:r>
            <a:rPr lang="en-US" sz="1500" kern="1200" dirty="0"/>
            <a:t>and Revocation</a:t>
          </a:r>
        </a:p>
      </dsp:txBody>
      <dsp:txXfrm>
        <a:off x="4848716" y="1144025"/>
        <a:ext cx="1984832" cy="580885"/>
      </dsp:txXfrm>
    </dsp:sp>
    <dsp:sp modelId="{04DDF47A-2274-4595-A1BC-9EBD0FE88953}">
      <dsp:nvSpPr>
        <dsp:cNvPr id="0" name=""/>
        <dsp:cNvSpPr/>
      </dsp:nvSpPr>
      <dsp:spPr>
        <a:xfrm rot="20513547">
          <a:off x="3377987" y="2264524"/>
          <a:ext cx="148954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89542" y="14106"/>
              </a:lnTo>
            </a:path>
          </a:pathLst>
        </a:custGeom>
        <a:noFill/>
        <a:ln w="25400" cap="flat" cmpd="sng" algn="ctr">
          <a:solidFill>
            <a:srgbClr val="CB46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5519" y="2241392"/>
        <a:ext cx="74477" cy="74477"/>
      </dsp:txXfrm>
    </dsp:sp>
    <dsp:sp modelId="{EF2C788F-1099-48B6-8F68-9718BA7C7868}">
      <dsp:nvSpPr>
        <dsp:cNvPr id="0" name=""/>
        <dsp:cNvSpPr/>
      </dsp:nvSpPr>
      <dsp:spPr>
        <a:xfrm>
          <a:off x="4830644" y="1873511"/>
          <a:ext cx="1740390" cy="34728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OCR HIPAA</a:t>
          </a:r>
        </a:p>
      </dsp:txBody>
      <dsp:txXfrm>
        <a:off x="4840816" y="1883683"/>
        <a:ext cx="1720046" cy="326942"/>
      </dsp:txXfrm>
    </dsp:sp>
    <dsp:sp modelId="{91A99D79-0CD1-4B10-9589-36AA61A55C7B}">
      <dsp:nvSpPr>
        <dsp:cNvPr id="0" name=""/>
        <dsp:cNvSpPr/>
      </dsp:nvSpPr>
      <dsp:spPr>
        <a:xfrm rot="54521">
          <a:off x="3414783" y="2507228"/>
          <a:ext cx="1415950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15950" y="14106"/>
              </a:lnTo>
            </a:path>
          </a:pathLst>
        </a:custGeom>
        <a:noFill/>
        <a:ln w="25400" cap="flat" cmpd="sng" algn="ctr">
          <a:solidFill>
            <a:srgbClr val="CB46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7359" y="2485936"/>
        <a:ext cx="70797" cy="70797"/>
      </dsp:txXfrm>
    </dsp:sp>
    <dsp:sp modelId="{AA8B0DB5-6805-4C0B-81A7-74147E87AD16}">
      <dsp:nvSpPr>
        <dsp:cNvPr id="0" name=""/>
        <dsp:cNvSpPr/>
      </dsp:nvSpPr>
      <dsp:spPr>
        <a:xfrm>
          <a:off x="4830644" y="2351327"/>
          <a:ext cx="1740390" cy="362471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Meaningful Use</a:t>
          </a:r>
        </a:p>
      </dsp:txBody>
      <dsp:txXfrm>
        <a:off x="4841260" y="2361943"/>
        <a:ext cx="1719158" cy="341239"/>
      </dsp:txXfrm>
    </dsp:sp>
    <dsp:sp modelId="{F0FDE430-EDA6-4933-8B4F-DC61842077D3}">
      <dsp:nvSpPr>
        <dsp:cNvPr id="0" name=""/>
        <dsp:cNvSpPr/>
      </dsp:nvSpPr>
      <dsp:spPr>
        <a:xfrm>
          <a:off x="6571035" y="2518456"/>
          <a:ext cx="567523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567523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40609" y="2518374"/>
        <a:ext cx="28376" cy="28376"/>
      </dsp:txXfrm>
    </dsp:sp>
    <dsp:sp modelId="{E07146CD-8175-44A4-951F-22752480546A}">
      <dsp:nvSpPr>
        <dsp:cNvPr id="0" name=""/>
        <dsp:cNvSpPr/>
      </dsp:nvSpPr>
      <dsp:spPr>
        <a:xfrm>
          <a:off x="7138559" y="2344861"/>
          <a:ext cx="1054955" cy="37540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PQRS</a:t>
          </a:r>
        </a:p>
      </dsp:txBody>
      <dsp:txXfrm>
        <a:off x="7149554" y="2355856"/>
        <a:ext cx="1032965" cy="353412"/>
      </dsp:txXfrm>
    </dsp:sp>
    <dsp:sp modelId="{1D48CB47-C2C0-4F7B-A892-C261F29453BE}">
      <dsp:nvSpPr>
        <dsp:cNvPr id="0" name=""/>
        <dsp:cNvSpPr/>
      </dsp:nvSpPr>
      <dsp:spPr>
        <a:xfrm>
          <a:off x="8193514" y="2518456"/>
          <a:ext cx="548188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548188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53903" y="2518858"/>
        <a:ext cx="27409" cy="27409"/>
      </dsp:txXfrm>
    </dsp:sp>
    <dsp:sp modelId="{1E945326-7375-44DA-BA9E-03170D8138A2}">
      <dsp:nvSpPr>
        <dsp:cNvPr id="0" name=""/>
        <dsp:cNvSpPr/>
      </dsp:nvSpPr>
      <dsp:spPr>
        <a:xfrm>
          <a:off x="8741702" y="2344861"/>
          <a:ext cx="995172" cy="37540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MIPS</a:t>
          </a:r>
        </a:p>
      </dsp:txBody>
      <dsp:txXfrm>
        <a:off x="8752697" y="2355856"/>
        <a:ext cx="973182" cy="353412"/>
      </dsp:txXfrm>
    </dsp:sp>
    <dsp:sp modelId="{807CFF0E-BFB9-4601-ADAC-EC490897DBDB}">
      <dsp:nvSpPr>
        <dsp:cNvPr id="0" name=""/>
        <dsp:cNvSpPr/>
      </dsp:nvSpPr>
      <dsp:spPr>
        <a:xfrm rot="1192792">
          <a:off x="3370014" y="2751971"/>
          <a:ext cx="1505488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505488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5121" y="2728440"/>
        <a:ext cx="75274" cy="75274"/>
      </dsp:txXfrm>
    </dsp:sp>
    <dsp:sp modelId="{7BA2A5AD-70AB-4AB4-8DA8-AA4559B335CD}">
      <dsp:nvSpPr>
        <dsp:cNvPr id="0" name=""/>
        <dsp:cNvSpPr/>
      </dsp:nvSpPr>
      <dsp:spPr>
        <a:xfrm>
          <a:off x="4830644" y="2844327"/>
          <a:ext cx="1740390" cy="35543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OSHA</a:t>
          </a:r>
        </a:p>
      </dsp:txBody>
      <dsp:txXfrm>
        <a:off x="4841054" y="2854737"/>
        <a:ext cx="1719570" cy="334619"/>
      </dsp:txXfrm>
    </dsp:sp>
    <dsp:sp modelId="{50C5EFF2-4E79-4E4B-AD4A-4AFED0E26996}">
      <dsp:nvSpPr>
        <dsp:cNvPr id="0" name=""/>
        <dsp:cNvSpPr/>
      </dsp:nvSpPr>
      <dsp:spPr>
        <a:xfrm rot="2120417">
          <a:off x="3254964" y="2997960"/>
          <a:ext cx="173558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735587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079368" y="2968676"/>
        <a:ext cx="86779" cy="86779"/>
      </dsp:txXfrm>
    </dsp:sp>
    <dsp:sp modelId="{489F4279-9576-4144-A579-80B84491084F}">
      <dsp:nvSpPr>
        <dsp:cNvPr id="0" name=""/>
        <dsp:cNvSpPr/>
      </dsp:nvSpPr>
      <dsp:spPr>
        <a:xfrm>
          <a:off x="4830644" y="3330297"/>
          <a:ext cx="1740390" cy="36745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ADA/Civil Rights</a:t>
          </a:r>
        </a:p>
      </dsp:txBody>
      <dsp:txXfrm>
        <a:off x="4841406" y="3341059"/>
        <a:ext cx="1718866" cy="345933"/>
      </dsp:txXfrm>
    </dsp:sp>
    <dsp:sp modelId="{2D0C0215-7E36-446A-A368-2EEF98D77689}">
      <dsp:nvSpPr>
        <dsp:cNvPr id="0" name=""/>
        <dsp:cNvSpPr/>
      </dsp:nvSpPr>
      <dsp:spPr>
        <a:xfrm rot="2916103">
          <a:off x="3052294" y="3298988"/>
          <a:ext cx="214092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140927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069235" y="3259572"/>
        <a:ext cx="107046" cy="107046"/>
      </dsp:txXfrm>
    </dsp:sp>
    <dsp:sp modelId="{FE441B8C-6346-4E3D-9558-6B66EB45494F}">
      <dsp:nvSpPr>
        <dsp:cNvPr id="0" name=""/>
        <dsp:cNvSpPr/>
      </dsp:nvSpPr>
      <dsp:spPr>
        <a:xfrm>
          <a:off x="4830644" y="3828283"/>
          <a:ext cx="2039772" cy="57559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 Improvement Organization (QIO)</a:t>
          </a:r>
        </a:p>
      </dsp:txBody>
      <dsp:txXfrm>
        <a:off x="4847503" y="3845142"/>
        <a:ext cx="2006054" cy="541881"/>
      </dsp:txXfrm>
    </dsp:sp>
    <dsp:sp modelId="{A7B97C40-5CD7-48C4-8A7E-08A6493D2692}">
      <dsp:nvSpPr>
        <dsp:cNvPr id="0" name=""/>
        <dsp:cNvSpPr/>
      </dsp:nvSpPr>
      <dsp:spPr>
        <a:xfrm rot="3099790">
          <a:off x="1118144" y="4358385"/>
          <a:ext cx="1520153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520153" y="14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0216" y="4334487"/>
        <a:ext cx="76007" cy="76007"/>
      </dsp:txXfrm>
    </dsp:sp>
    <dsp:sp modelId="{2DBB0DAE-DB28-42A6-96CD-39F39475748A}">
      <dsp:nvSpPr>
        <dsp:cNvPr id="0" name=""/>
        <dsp:cNvSpPr/>
      </dsp:nvSpPr>
      <dsp:spPr>
        <a:xfrm>
          <a:off x="2349683" y="4809794"/>
          <a:ext cx="1065188" cy="317769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</a:t>
          </a:r>
        </a:p>
      </dsp:txBody>
      <dsp:txXfrm>
        <a:off x="2358990" y="4819101"/>
        <a:ext cx="1046574" cy="299155"/>
      </dsp:txXfrm>
    </dsp:sp>
    <dsp:sp modelId="{F474A3ED-EEEF-4DE5-AFDF-A40BD0205D02}">
      <dsp:nvSpPr>
        <dsp:cNvPr id="0" name=""/>
        <dsp:cNvSpPr/>
      </dsp:nvSpPr>
      <dsp:spPr>
        <a:xfrm rot="20994882">
          <a:off x="3403762" y="4828666"/>
          <a:ext cx="1437992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37992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6808" y="4806822"/>
        <a:ext cx="71899" cy="71899"/>
      </dsp:txXfrm>
    </dsp:sp>
    <dsp:sp modelId="{D00B262C-AA15-461E-9EF7-B55DC4C649DB}">
      <dsp:nvSpPr>
        <dsp:cNvPr id="0" name=""/>
        <dsp:cNvSpPr/>
      </dsp:nvSpPr>
      <dsp:spPr>
        <a:xfrm>
          <a:off x="4830644" y="4534412"/>
          <a:ext cx="1740390" cy="364907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Medicaid</a:t>
          </a:r>
        </a:p>
      </dsp:txBody>
      <dsp:txXfrm>
        <a:off x="4841332" y="4545100"/>
        <a:ext cx="1719014" cy="343531"/>
      </dsp:txXfrm>
    </dsp:sp>
    <dsp:sp modelId="{6C40B4E0-59E0-440B-A6FA-F0E785953BA7}">
      <dsp:nvSpPr>
        <dsp:cNvPr id="0" name=""/>
        <dsp:cNvSpPr/>
      </dsp:nvSpPr>
      <dsp:spPr>
        <a:xfrm rot="766762">
          <a:off x="3396891" y="5115132"/>
          <a:ext cx="1451733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1451733" y="14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6465" y="5092945"/>
        <a:ext cx="72586" cy="72586"/>
      </dsp:txXfrm>
    </dsp:sp>
    <dsp:sp modelId="{3847ECAA-88F1-4DF0-B0F2-37549B09BC12}">
      <dsp:nvSpPr>
        <dsp:cNvPr id="0" name=""/>
        <dsp:cNvSpPr/>
      </dsp:nvSpPr>
      <dsp:spPr>
        <a:xfrm>
          <a:off x="4830644" y="5029849"/>
          <a:ext cx="1740390" cy="519898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 Licensure Board</a:t>
          </a:r>
        </a:p>
      </dsp:txBody>
      <dsp:txXfrm>
        <a:off x="4845871" y="5045076"/>
        <a:ext cx="1709936" cy="489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96FE1-9CB3-42A8-8F21-097C2A2CE660}">
      <dsp:nvSpPr>
        <dsp:cNvPr id="0" name=""/>
        <dsp:cNvSpPr/>
      </dsp:nvSpPr>
      <dsp:spPr>
        <a:xfrm>
          <a:off x="0" y="2562560"/>
          <a:ext cx="1936953" cy="47247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Non-Government</a:t>
          </a:r>
        </a:p>
      </dsp:txBody>
      <dsp:txXfrm>
        <a:off x="13838" y="2576398"/>
        <a:ext cx="1909277" cy="444796"/>
      </dsp:txXfrm>
    </dsp:sp>
    <dsp:sp modelId="{F3D252F4-0814-4A2E-B3F7-E1DF4F4274FD}">
      <dsp:nvSpPr>
        <dsp:cNvPr id="0" name=""/>
        <dsp:cNvSpPr/>
      </dsp:nvSpPr>
      <dsp:spPr>
        <a:xfrm rot="19034768">
          <a:off x="1686467" y="2127539"/>
          <a:ext cx="1885320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885320" y="31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81994" y="2111739"/>
        <a:ext cx="94266" cy="94266"/>
      </dsp:txXfrm>
    </dsp:sp>
    <dsp:sp modelId="{80B1AB28-67F1-417B-BD64-E772D5049030}">
      <dsp:nvSpPr>
        <dsp:cNvPr id="0" name=""/>
        <dsp:cNvSpPr/>
      </dsp:nvSpPr>
      <dsp:spPr>
        <a:xfrm>
          <a:off x="3321300" y="1167333"/>
          <a:ext cx="1988678" cy="70322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Commercial Insurance</a:t>
          </a:r>
        </a:p>
      </dsp:txBody>
      <dsp:txXfrm>
        <a:off x="3341897" y="1187930"/>
        <a:ext cx="1947484" cy="662032"/>
      </dsp:txXfrm>
    </dsp:sp>
    <dsp:sp modelId="{F846E7B9-5FEF-4A9A-8FDC-CD81604F528F}">
      <dsp:nvSpPr>
        <dsp:cNvPr id="0" name=""/>
        <dsp:cNvSpPr/>
      </dsp:nvSpPr>
      <dsp:spPr>
        <a:xfrm rot="19972588">
          <a:off x="5216734" y="1101060"/>
          <a:ext cx="1695741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695741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22211" y="1090000"/>
        <a:ext cx="84787" cy="84787"/>
      </dsp:txXfrm>
    </dsp:sp>
    <dsp:sp modelId="{2CB548F3-391C-45A9-BF41-50171BB77AE2}">
      <dsp:nvSpPr>
        <dsp:cNvPr id="0" name=""/>
        <dsp:cNvSpPr/>
      </dsp:nvSpPr>
      <dsp:spPr>
        <a:xfrm>
          <a:off x="6819231" y="506357"/>
          <a:ext cx="3041656" cy="47896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 Review</a:t>
          </a:r>
        </a:p>
      </dsp:txBody>
      <dsp:txXfrm>
        <a:off x="6833259" y="520385"/>
        <a:ext cx="3013600" cy="450910"/>
      </dsp:txXfrm>
    </dsp:sp>
    <dsp:sp modelId="{DDCA0EEF-95F8-4C0F-A577-CCF55413A093}">
      <dsp:nvSpPr>
        <dsp:cNvPr id="0" name=""/>
        <dsp:cNvSpPr/>
      </dsp:nvSpPr>
      <dsp:spPr>
        <a:xfrm rot="21553798">
          <a:off x="5309910" y="1477471"/>
          <a:ext cx="1509389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509389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26870" y="1471069"/>
        <a:ext cx="75469" cy="75469"/>
      </dsp:txXfrm>
    </dsp:sp>
    <dsp:sp modelId="{70583DE5-9D11-4D12-B22F-19E941DB6A9C}">
      <dsp:nvSpPr>
        <dsp:cNvPr id="0" name=""/>
        <dsp:cNvSpPr/>
      </dsp:nvSpPr>
      <dsp:spPr>
        <a:xfrm>
          <a:off x="6819231" y="1256896"/>
          <a:ext cx="3073668" cy="483531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 Investigations Unit (SIU)</a:t>
          </a:r>
        </a:p>
      </dsp:txBody>
      <dsp:txXfrm>
        <a:off x="6833393" y="1271058"/>
        <a:ext cx="3045344" cy="455207"/>
      </dsp:txXfrm>
    </dsp:sp>
    <dsp:sp modelId="{E42B0C45-97B0-4FF3-A0FB-CB6A26DE144E}">
      <dsp:nvSpPr>
        <dsp:cNvPr id="0" name=""/>
        <dsp:cNvSpPr/>
      </dsp:nvSpPr>
      <dsp:spPr>
        <a:xfrm rot="1623251">
          <a:off x="5217733" y="1871044"/>
          <a:ext cx="1686026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686026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18596" y="1860226"/>
        <a:ext cx="84301" cy="84301"/>
      </dsp:txXfrm>
    </dsp:sp>
    <dsp:sp modelId="{F7C3F99B-099D-4CA1-919D-B20F1B98FA3D}">
      <dsp:nvSpPr>
        <dsp:cNvPr id="0" name=""/>
        <dsp:cNvSpPr/>
      </dsp:nvSpPr>
      <dsp:spPr>
        <a:xfrm>
          <a:off x="6811515" y="2047565"/>
          <a:ext cx="3073668" cy="476483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Revocation/Termination Actions</a:t>
          </a:r>
        </a:p>
      </dsp:txBody>
      <dsp:txXfrm>
        <a:off x="6825471" y="2061521"/>
        <a:ext cx="3045756" cy="448571"/>
      </dsp:txXfrm>
    </dsp:sp>
    <dsp:sp modelId="{A7B97C40-5CD7-48C4-8A7E-08A6493D2692}">
      <dsp:nvSpPr>
        <dsp:cNvPr id="0" name=""/>
        <dsp:cNvSpPr/>
      </dsp:nvSpPr>
      <dsp:spPr>
        <a:xfrm rot="2663114">
          <a:off x="1660582" y="3444940"/>
          <a:ext cx="1937089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937089" y="313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80699" y="3427846"/>
        <a:ext cx="96854" cy="96854"/>
      </dsp:txXfrm>
    </dsp:sp>
    <dsp:sp modelId="{2DBB0DAE-DB28-42A6-96CD-39F39475748A}">
      <dsp:nvSpPr>
        <dsp:cNvPr id="0" name=""/>
        <dsp:cNvSpPr/>
      </dsp:nvSpPr>
      <dsp:spPr>
        <a:xfrm>
          <a:off x="3321300" y="3805002"/>
          <a:ext cx="1988678" cy="697496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Managed Care Organizations</a:t>
          </a:r>
        </a:p>
      </dsp:txBody>
      <dsp:txXfrm>
        <a:off x="3341729" y="3825431"/>
        <a:ext cx="1947820" cy="656638"/>
      </dsp:txXfrm>
    </dsp:sp>
    <dsp:sp modelId="{F474A3ED-EEEF-4DE5-AFDF-A40BD0205D02}">
      <dsp:nvSpPr>
        <dsp:cNvPr id="0" name=""/>
        <dsp:cNvSpPr/>
      </dsp:nvSpPr>
      <dsp:spPr>
        <a:xfrm rot="19888114">
          <a:off x="5205115" y="3709992"/>
          <a:ext cx="1726925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726925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25405" y="3698152"/>
        <a:ext cx="86346" cy="86346"/>
      </dsp:txXfrm>
    </dsp:sp>
    <dsp:sp modelId="{D00B262C-AA15-461E-9EF7-B55DC4C649DB}">
      <dsp:nvSpPr>
        <dsp:cNvPr id="0" name=""/>
        <dsp:cNvSpPr/>
      </dsp:nvSpPr>
      <dsp:spPr>
        <a:xfrm>
          <a:off x="6827177" y="3090133"/>
          <a:ext cx="3042916" cy="477534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Medicare Advantage</a:t>
          </a:r>
        </a:p>
      </dsp:txBody>
      <dsp:txXfrm>
        <a:off x="6841163" y="3104119"/>
        <a:ext cx="3014944" cy="449562"/>
      </dsp:txXfrm>
    </dsp:sp>
    <dsp:sp modelId="{88B7B976-3B0F-4D04-879B-DAD42529991B}">
      <dsp:nvSpPr>
        <dsp:cNvPr id="0" name=""/>
        <dsp:cNvSpPr/>
      </dsp:nvSpPr>
      <dsp:spPr>
        <a:xfrm rot="1689997">
          <a:off x="5208077" y="4528606"/>
          <a:ext cx="1721002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721002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25553" y="4516914"/>
        <a:ext cx="86050" cy="86050"/>
      </dsp:txXfrm>
    </dsp:sp>
    <dsp:sp modelId="{F83DCB1D-7178-4307-9375-121015F16781}">
      <dsp:nvSpPr>
        <dsp:cNvPr id="0" name=""/>
        <dsp:cNvSpPr/>
      </dsp:nvSpPr>
      <dsp:spPr>
        <a:xfrm>
          <a:off x="6827177" y="4727360"/>
          <a:ext cx="3073668" cy="477534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Revocation/Termination Actions</a:t>
          </a:r>
        </a:p>
      </dsp:txBody>
      <dsp:txXfrm>
        <a:off x="6841163" y="4741346"/>
        <a:ext cx="3045696" cy="449562"/>
      </dsp:txXfrm>
    </dsp:sp>
    <dsp:sp modelId="{6C40B4E0-59E0-440B-A6FA-F0E785953BA7}">
      <dsp:nvSpPr>
        <dsp:cNvPr id="0" name=""/>
        <dsp:cNvSpPr/>
      </dsp:nvSpPr>
      <dsp:spPr>
        <a:xfrm rot="4588">
          <a:off x="5309978" y="4123430"/>
          <a:ext cx="1517200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517200" y="3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0648" y="4116833"/>
        <a:ext cx="75860" cy="75860"/>
      </dsp:txXfrm>
    </dsp:sp>
    <dsp:sp modelId="{3847ECAA-88F1-4DF0-B0F2-37549B09BC12}">
      <dsp:nvSpPr>
        <dsp:cNvPr id="0" name=""/>
        <dsp:cNvSpPr/>
      </dsp:nvSpPr>
      <dsp:spPr>
        <a:xfrm>
          <a:off x="6827177" y="3929204"/>
          <a:ext cx="3042916" cy="453142"/>
        </a:xfrm>
        <a:prstGeom prst="roundRect">
          <a:avLst>
            <a:gd name="adj" fmla="val 10000"/>
          </a:avLst>
        </a:prstGeom>
        <a:solidFill>
          <a:srgbClr val="1448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Medicaid Managed Care</a:t>
          </a:r>
        </a:p>
      </dsp:txBody>
      <dsp:txXfrm>
        <a:off x="6840449" y="3942476"/>
        <a:ext cx="3016372" cy="42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541" tIns="45771" rIns="91541" bIns="457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9BB6C-3112-4BE0-A2EB-9E3217EB932C}" type="datetimeFigureOut">
              <a:rPr lang="en-US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541" tIns="45771" rIns="91541" bIns="457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wrap="square" lIns="91541" tIns="45771" rIns="91541" bIns="457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0561B5-D950-4B25-8A99-354B98B18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9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3061" tIns="46530" rIns="93061" bIns="465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3061" tIns="46530" rIns="93061" bIns="465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777BE1-AE49-4D0B-9E74-22EBB076F4B4}" type="datetimeFigureOut">
              <a:rPr lang="en-US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61" tIns="46530" rIns="93061" bIns="4653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6741"/>
            <a:ext cx="5609588" cy="4180527"/>
          </a:xfrm>
          <a:prstGeom prst="rect">
            <a:avLst/>
          </a:prstGeom>
        </p:spPr>
        <p:txBody>
          <a:bodyPr vert="horz" lIns="93061" tIns="46530" rIns="93061" bIns="4653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3061" tIns="46530" rIns="93061" bIns="465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wrap="square" lIns="93061" tIns="46530" rIns="93061" bIns="465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4E488C-6335-4389-B203-9C8E87DC1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66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-114300" algn="l" rtl="0" eaLnBrk="0" fontAlgn="base" hangingPunct="0">
      <a:spcBef>
        <a:spcPct val="30000"/>
      </a:spcBef>
      <a:spcAft>
        <a:spcPct val="0"/>
      </a:spcAft>
      <a:buFont typeface="Courier New" panose="02070309020205020404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14117" indent="-114117" eaLnBrk="1" hangingPunct="1">
              <a:spcBef>
                <a:spcPct val="0"/>
              </a:spcBef>
            </a:pPr>
            <a:endParaRPr lang="en-US" altLang="en-US" dirty="0"/>
          </a:p>
          <a:p>
            <a:pPr marL="114117" indent="-114117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>
              <a:spcBef>
                <a:spcPct val="30000"/>
              </a:spcBef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F9938-6DCD-4CF0-9DF7-257318AD11E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5372" indent="-115372"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61" indent="-285293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71" indent="-228234">
              <a:spcBef>
                <a:spcPct val="30000"/>
              </a:spcBef>
              <a:buFont typeface="Courier New" panose="02070309020205020404" pitchFamily="49" charset="0"/>
              <a:buChar char="o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55CB7-57A1-4B9A-A4C3-575B3B3165C8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98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83C96C-5B0D-4122-98DD-5F582771C659}"/>
              </a:ext>
            </a:extLst>
          </p:cNvPr>
          <p:cNvSpPr txBox="1"/>
          <p:nvPr userDrawn="1"/>
        </p:nvSpPr>
        <p:spPr>
          <a:xfrm>
            <a:off x="0" y="2347098"/>
            <a:ext cx="12192000" cy="2301101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40" y="4646683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534284"/>
            <a:ext cx="11176000" cy="1656713"/>
          </a:xfrm>
          <a:effectLst/>
        </p:spPr>
        <p:txBody>
          <a:bodyPr/>
          <a:lstStyle>
            <a:lvl1pPr>
              <a:lnSpc>
                <a:spcPct val="120000"/>
              </a:lnSpc>
              <a:defRPr sz="440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4953000"/>
            <a:ext cx="11176000" cy="1143000"/>
          </a:xfrm>
        </p:spPr>
        <p:txBody>
          <a:bodyPr r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CA077-7D6A-4DED-AEF8-BF4C625E6B6D}"/>
              </a:ext>
            </a:extLst>
          </p:cNvPr>
          <p:cNvSpPr txBox="1"/>
          <p:nvPr userDrawn="1"/>
        </p:nvSpPr>
        <p:spPr bwMode="gray">
          <a:xfrm>
            <a:off x="7884928" y="1752600"/>
            <a:ext cx="22496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 rtlCol="0">
            <a:spAutoFit/>
          </a:bodyPr>
          <a:lstStyle/>
          <a:p>
            <a:pPr marL="0" indent="0" algn="ctr">
              <a:buClr>
                <a:schemeClr val="tx2"/>
              </a:buClr>
              <a:buFontTx/>
              <a:buNone/>
            </a:pPr>
            <a:r>
              <a:rPr lang="en-US" sz="1600" b="1" spc="120" baseline="0" dirty="0">
                <a:solidFill>
                  <a:schemeClr val="bg2"/>
                </a:solidFill>
              </a:rPr>
              <a:t>parsonsbehle.com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00256-01CD-4DEE-9AEB-C0203E3DD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2" y="422510"/>
            <a:ext cx="1228016" cy="1755434"/>
          </a:xfrm>
          <a:prstGeom prst="rect">
            <a:avLst/>
          </a:prstGeom>
        </p:spPr>
      </p:pic>
      <p:sp>
        <p:nvSpPr>
          <p:cNvPr id="9" name="Line 4">
            <a:extLst>
              <a:ext uri="{FF2B5EF4-FFF2-40B4-BE49-F238E27FC236}">
                <a16:creationId xmlns:a16="http://schemas.microsoft.com/office/drawing/2014/main" id="{52FDE91C-FAFD-4FF4-98A1-7842B33C493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240" y="2341771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9AEA73C-9568-46E1-A77C-40381DB79A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62000"/>
            <a:ext cx="208631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06400" y="6172200"/>
            <a:ext cx="264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200">
              <a:solidFill>
                <a:srgbClr val="4B4B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38538"/>
            <a:ext cx="11129436" cy="8540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0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52B3313-3F51-4C33-A89E-FE171F005E2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180" y="6507162"/>
            <a:ext cx="609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fld id="{2B75FC8C-E86F-4366-A5A5-8E8A623B18AA}" type="slidenum">
              <a:rPr lang="en-US" altLang="en-US" sz="800" b="1" smtClean="0">
                <a:solidFill>
                  <a:srgbClr val="4B4B4B"/>
                </a:solidFill>
              </a:rPr>
              <a:pPr algn="ctr"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800" b="1" dirty="0">
              <a:solidFill>
                <a:srgbClr val="4B4B4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E896A-3171-4FAC-A043-F1C4DA4CC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6000"/>
            <a:ext cx="565293" cy="56529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49EFC-A4C2-407B-928B-EBCF1F215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10972798" cy="102235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3"/>
            <a:ext cx="6815667" cy="4691063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spcBef>
                <a:spcPts val="0"/>
              </a:spcBef>
              <a:spcAft>
                <a:spcPts val="600"/>
              </a:spcAft>
              <a:defRPr sz="2400"/>
            </a:lvl2pPr>
            <a:lvl3pPr marL="1097280"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defRPr sz="2000"/>
            </a:lvl4pPr>
            <a:lvl5pPr>
              <a:defRPr sz="2000"/>
            </a:lvl5pPr>
            <a:lvl6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/>
            </a:lvl6pPr>
            <a:lvl7pPr marL="1828800" indent="-2286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07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7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93725"/>
            <a:ext cx="10972800" cy="0"/>
          </a:xfrm>
          <a:prstGeom prst="line">
            <a:avLst/>
          </a:prstGeom>
          <a:ln w="38100">
            <a:solidFill>
              <a:srgbClr val="144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914400"/>
            <a:ext cx="10972800" cy="384048"/>
          </a:xfrm>
        </p:spPr>
        <p:txBody>
          <a:bodyPr/>
          <a:lstStyle>
            <a:lvl1pPr marL="0" indent="0">
              <a:buNone/>
              <a:defRPr b="1">
                <a:solidFill>
                  <a:srgbClr val="E04E39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304800"/>
            <a:ext cx="10972800" cy="274320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67" b="1" i="0" baseline="0">
                <a:solidFill>
                  <a:srgbClr val="E04E39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16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83C96C-5B0D-4122-98DD-5F582771C659}"/>
              </a:ext>
            </a:extLst>
          </p:cNvPr>
          <p:cNvSpPr txBox="1"/>
          <p:nvPr userDrawn="1"/>
        </p:nvSpPr>
        <p:spPr>
          <a:xfrm>
            <a:off x="0" y="2347098"/>
            <a:ext cx="12192000" cy="2834499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40" y="5181600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534284"/>
            <a:ext cx="11176000" cy="2266317"/>
          </a:xfrm>
          <a:effectLst/>
        </p:spPr>
        <p:txBody>
          <a:bodyPr/>
          <a:lstStyle>
            <a:lvl1pPr>
              <a:lnSpc>
                <a:spcPct val="120000"/>
              </a:lnSpc>
              <a:defRPr sz="440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5562600"/>
            <a:ext cx="11176000" cy="533400"/>
          </a:xfrm>
        </p:spPr>
        <p:txBody>
          <a:bodyPr r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CA077-7D6A-4DED-AEF8-BF4C625E6B6D}"/>
              </a:ext>
            </a:extLst>
          </p:cNvPr>
          <p:cNvSpPr txBox="1"/>
          <p:nvPr userDrawn="1"/>
        </p:nvSpPr>
        <p:spPr bwMode="gray">
          <a:xfrm>
            <a:off x="8077200" y="1719147"/>
            <a:ext cx="205740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 rtlCol="0">
            <a:spAutoFit/>
          </a:bodyPr>
          <a:lstStyle/>
          <a:p>
            <a:pPr marL="0" indent="0" algn="ctr">
              <a:buClr>
                <a:schemeClr val="tx2"/>
              </a:buClr>
              <a:buFontTx/>
              <a:buNone/>
            </a:pPr>
            <a:r>
              <a:rPr lang="en-US" sz="1500" b="1" spc="120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parsonsbehle.com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00256-01CD-4DEE-9AEB-C0203E3DD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2" y="422510"/>
            <a:ext cx="1228016" cy="1755434"/>
          </a:xfrm>
          <a:prstGeom prst="rect">
            <a:avLst/>
          </a:prstGeom>
        </p:spPr>
      </p:pic>
      <p:sp>
        <p:nvSpPr>
          <p:cNvPr id="9" name="Line 4">
            <a:extLst>
              <a:ext uri="{FF2B5EF4-FFF2-40B4-BE49-F238E27FC236}">
                <a16:creationId xmlns:a16="http://schemas.microsoft.com/office/drawing/2014/main" id="{52FDE91C-FAFD-4FF4-98A1-7842B33C493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240" y="2341771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9AEA73C-9568-46E1-A77C-40381DB79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52172"/>
            <a:ext cx="1857715" cy="7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74135" y="4474210"/>
            <a:ext cx="11214100" cy="0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534285"/>
            <a:ext cx="11176000" cy="1581150"/>
          </a:xfrm>
        </p:spPr>
        <p:txBody>
          <a:bodyPr/>
          <a:lstStyle>
            <a:lvl1pPr>
              <a:lnSpc>
                <a:spcPct val="12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4816475"/>
            <a:ext cx="11176000" cy="1279525"/>
          </a:xfrm>
        </p:spPr>
        <p:txBody>
          <a:bodyPr r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C87AB-9158-4710-B372-CD64B5D30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2" y="422510"/>
            <a:ext cx="1228016" cy="1755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10D12-FBD2-4891-944C-F22C17CCC29C}"/>
              </a:ext>
            </a:extLst>
          </p:cNvPr>
          <p:cNvSpPr txBox="1"/>
          <p:nvPr userDrawn="1"/>
        </p:nvSpPr>
        <p:spPr bwMode="gray">
          <a:xfrm>
            <a:off x="7884928" y="1752600"/>
            <a:ext cx="224967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 rtlCol="0">
            <a:spAutoFit/>
          </a:bodyPr>
          <a:lstStyle/>
          <a:p>
            <a:pPr marL="0" indent="0" algn="ctr">
              <a:buClr>
                <a:schemeClr val="tx2"/>
              </a:buClr>
              <a:buFontTx/>
              <a:buNone/>
            </a:pPr>
            <a:r>
              <a:rPr lang="en-US" sz="1600" b="1" spc="120" baseline="0" dirty="0">
                <a:solidFill>
                  <a:schemeClr val="bg2"/>
                </a:solidFill>
              </a:rPr>
              <a:t>parsonsbehle.com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85F85CEB-0DE6-46C5-BB9B-23D262FB3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62000"/>
            <a:ext cx="208631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3962400"/>
            <a:ext cx="12192000" cy="18288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09" y="4349638"/>
            <a:ext cx="1039091" cy="103909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91000"/>
            <a:ext cx="9829800" cy="1371600"/>
          </a:xfrm>
          <a:effectLst>
            <a:outerShdw blurRad="50800" dist="50800" dir="5400000" algn="ctr" rotWithShape="0">
              <a:schemeClr val="accent1">
                <a:alpha val="35000"/>
              </a:schemeClr>
            </a:outerShdw>
          </a:effectLst>
        </p:spPr>
        <p:txBody>
          <a:bodyPr lIns="457200" anchor="ctr" anchorCtr="0"/>
          <a:lstStyle>
            <a:lvl1pPr marL="0" indent="0">
              <a:buNone/>
              <a:defRPr sz="4000" b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CD6146A3-FDA7-4E0B-B952-6EE8579232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8662" y="5791200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C4C1FD15-A549-49CA-BCE2-F5397D9FDA2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8662" y="3938161"/>
            <a:ext cx="12161520" cy="0"/>
          </a:xfrm>
          <a:prstGeom prst="line">
            <a:avLst/>
          </a:prstGeom>
          <a:noFill/>
          <a:ln w="76200" cap="sq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2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74135" y="2060575"/>
            <a:ext cx="11214100" cy="0"/>
          </a:xfrm>
          <a:prstGeom prst="line">
            <a:avLst/>
          </a:prstGeom>
          <a:noFill/>
          <a:ln w="3175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2600" y="292100"/>
            <a:ext cx="11176000" cy="166528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600" y="2390778"/>
            <a:ext cx="11176000" cy="1800225"/>
          </a:xfrm>
        </p:spPr>
        <p:txBody>
          <a:bodyPr rIns="0"/>
          <a:lstStyle>
            <a:lvl1pPr>
              <a:spcBef>
                <a:spcPct val="0"/>
              </a:spcBef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06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38538"/>
            <a:ext cx="11129436" cy="8540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lang="en-US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97280" indent="-2317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 marL="1768475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9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36207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3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36986"/>
            <a:ext cx="11129436" cy="8540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28763"/>
            <a:ext cx="5463116" cy="4570412"/>
          </a:xfrm>
        </p:spPr>
        <p:txBody>
          <a:bodyPr/>
          <a:lstStyle>
            <a:lvl1pPr marL="228600" indent="-228600" algn="l" rtl="0" fontAlgn="base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097280">
              <a:spcBef>
                <a:spcPts val="600"/>
              </a:spcBef>
              <a:spcAft>
                <a:spcPts val="600"/>
              </a:spcAft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sz="1800"/>
            </a:lvl5pPr>
            <a:lvl6pPr marL="1311275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9" y="1528763"/>
            <a:ext cx="5458880" cy="4570412"/>
          </a:xfrm>
        </p:spPr>
        <p:txBody>
          <a:bodyPr/>
          <a:lstStyle>
            <a:lvl1pPr marL="228600" indent="-228600" algn="l" rtl="0" fontAlgn="base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1097280">
              <a:spcBef>
                <a:spcPts val="600"/>
              </a:spcBef>
              <a:spcAft>
                <a:spcPts val="600"/>
              </a:spcAft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>
              <a:defRPr sz="1800"/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53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76" y="435677"/>
            <a:ext cx="11128248" cy="85039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 marL="1097280"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defRPr sz="1600"/>
            </a:lvl4pPr>
            <a:lvl5pPr>
              <a:defRPr sz="1600"/>
            </a:lvl5pPr>
            <a:lvl6pPr marL="1311275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600"/>
            </a:lvl6pPr>
            <a:lvl7pPr marL="1768475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 marL="1097280"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defRPr sz="1600"/>
            </a:lvl4pPr>
            <a:lvl5pPr>
              <a:defRPr sz="1600"/>
            </a:lvl5pPr>
            <a:lvl6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6pPr>
            <a:lvl7pPr marL="2049463" indent="-2809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47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457200"/>
            <a:ext cx="1112943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528763"/>
            <a:ext cx="11129436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5"/>
            <a:r>
              <a:rPr lang="en-US" altLang="en-US" dirty="0"/>
              <a:t>Fourth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533401" y="1371600"/>
            <a:ext cx="11129436" cy="1588"/>
          </a:xfrm>
          <a:prstGeom prst="line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gray">
          <a:xfrm>
            <a:off x="46180" y="6507162"/>
            <a:ext cx="609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fld id="{2B75FC8C-E86F-4366-A5A5-8E8A623B18AA}" type="slidenum">
              <a:rPr lang="en-US" altLang="en-US" sz="800" b="1" smtClean="0">
                <a:solidFill>
                  <a:srgbClr val="4B4B4B"/>
                </a:solidFill>
              </a:rPr>
              <a:pPr algn="ctr"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800" b="1" dirty="0">
              <a:solidFill>
                <a:srgbClr val="4B4B4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6000"/>
            <a:ext cx="565293" cy="5652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B8233B-C8F2-4B28-AF2E-0A9CC8B69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0" r:id="rId3"/>
    <p:sldLayoutId id="2147483893" r:id="rId4"/>
    <p:sldLayoutId id="2147483891" r:id="rId5"/>
    <p:sldLayoutId id="2147483883" r:id="rId6"/>
    <p:sldLayoutId id="2147483884" r:id="rId7"/>
    <p:sldLayoutId id="2147483885" r:id="rId8"/>
    <p:sldLayoutId id="2147483886" r:id="rId9"/>
    <p:sldLayoutId id="2147483892" r:id="rId10"/>
    <p:sldLayoutId id="2147483887" r:id="rId11"/>
    <p:sldLayoutId id="2147483895" r:id="rId12"/>
    <p:sldLayoutId id="2147483888" r:id="rId13"/>
    <p:sldLayoutId id="2147483889" r:id="rId14"/>
    <p:sldLayoutId id="2147483897" r:id="rId15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b="1">
          <a:solidFill>
            <a:srgbClr val="4F706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Font typeface="Wingdings" panose="05000000000000000000" pitchFamily="2" charset="2"/>
        <a:buChar char="§"/>
        <a:defRPr lang="en-US" sz="2800" kern="1200" dirty="0">
          <a:solidFill>
            <a:schemeClr val="tx1"/>
          </a:solidFill>
          <a:latin typeface="Arial" charset="0"/>
          <a:ea typeface="+mn-ea"/>
          <a:cs typeface="+mn-cs"/>
        </a:defRPr>
      </a:lvl1pPr>
      <a:lvl2pPr marL="682625" indent="-228600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SzPct val="70000"/>
        <a:buFont typeface="Courier New" panose="02070309020205020404" pitchFamily="49" charset="0"/>
        <a:buChar char="o"/>
        <a:defRPr lang="en-US" sz="2400" kern="1200" dirty="0">
          <a:solidFill>
            <a:schemeClr val="tx1"/>
          </a:solidFill>
          <a:latin typeface="Arial" charset="0"/>
          <a:ea typeface="+mn-ea"/>
          <a:cs typeface="+mn-cs"/>
        </a:defRPr>
      </a:lvl2pPr>
      <a:lvl3pPr marL="1097280" indent="-231775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3pPr>
      <a:lvl4pPr marL="852488" indent="-280988" algn="l" rtl="0" eaLnBrk="1" fontAlgn="base" hangingPunct="1">
        <a:spcBef>
          <a:spcPct val="25000"/>
        </a:spcBef>
        <a:spcAft>
          <a:spcPct val="0"/>
        </a:spcAft>
        <a:buChar char="•"/>
        <a:defRPr lang="en-US" sz="1600" kern="1200" dirty="0">
          <a:solidFill>
            <a:schemeClr val="tx1"/>
          </a:solidFill>
          <a:latin typeface="Arial" charset="0"/>
          <a:ea typeface="+mn-ea"/>
          <a:cs typeface="+mn-cs"/>
        </a:defRPr>
      </a:lvl4pPr>
      <a:lvl5pPr marL="1135063" indent="-280988" algn="l" rtl="0" eaLnBrk="1" fontAlgn="base" hangingPunct="1">
        <a:spcBef>
          <a:spcPct val="20000"/>
        </a:spcBef>
        <a:spcAft>
          <a:spcPct val="20000"/>
        </a:spcAft>
        <a:buFont typeface="Arial" panose="020B0604020202020204" pitchFamily="34" charset="0"/>
        <a:buChar char="–"/>
        <a:defRPr lang="en-US" sz="1400" kern="1200" dirty="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228600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west@parsonsbehl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kwest@parsonsbehle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1310C95-111F-4BBB-B25E-9DB8824C9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Kevin West</a:t>
            </a:r>
          </a:p>
          <a:p>
            <a:r>
              <a:rPr lang="en-US" dirty="0">
                <a:hlinkClick r:id="rId3"/>
              </a:rPr>
              <a:t>kwest@parsonsbehle.com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DBC95-9B7C-C229-7703-370D999630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8876" y="2260133"/>
            <a:ext cx="11176000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CODING &amp; BILLING AUDITS: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  </a:t>
            </a:r>
            <a:r>
              <a:rPr lang="en-US" sz="2900" dirty="0">
                <a:solidFill>
                  <a:schemeClr val="bg1"/>
                </a:solidFill>
              </a:rPr>
              <a:t>Why They Happen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    How to Prevent Them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    How to Survive Them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3002-AC78-EC44-B99A-48BC7BD4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Commercial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C4E54-0A6D-DD4B-B3E5-04794ACDC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Blue Cross Blue Shield, Aetna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Special Investigation Units (SIUs)</a:t>
            </a:r>
          </a:p>
        </p:txBody>
      </p:sp>
    </p:spTree>
    <p:extLst>
      <p:ext uri="{BB962C8B-B14F-4D97-AF65-F5344CB8AC3E}">
        <p14:creationId xmlns:p14="http://schemas.microsoft.com/office/powerpoint/2010/main" val="8806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572B-151D-CD49-B7A1-7E117FC5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Doing the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47DB-6771-FE45-A410-00EC6F83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question because the above entities all have different goals, methods and processes</a:t>
            </a:r>
          </a:p>
          <a:p>
            <a:endParaRPr lang="en-US" dirty="0"/>
          </a:p>
          <a:p>
            <a:r>
              <a:rPr lang="en-US" dirty="0"/>
              <a:t>Provider confusion is the result </a:t>
            </a:r>
          </a:p>
          <a:p>
            <a:endParaRPr lang="en-US" dirty="0"/>
          </a:p>
          <a:p>
            <a:r>
              <a:rPr lang="en-US" dirty="0"/>
              <a:t>Some audits must be taken very seriously; others not so much—the key is to know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258211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804F-DA7F-394E-9108-759E0A13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Audit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1D12-EB6C-F14F-B1E4-B6B5CB8B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request for patient records (either by letter or on-site visit)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Interviews with patients, staff or the doctor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of the records by the audit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Opportunities for further input from the provider (certain audits only)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results/overpayment determination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Demand (“</a:t>
            </a:r>
            <a:r>
              <a:rPr lang="en-US" dirty="0" err="1"/>
              <a:t>clawback</a:t>
            </a:r>
            <a:r>
              <a:rPr lang="en-US" dirty="0"/>
              <a:t>”) letter requesting refund of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Appeals process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1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FCFF-7600-2544-B04D-4A9E231E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the Audit—Do’s and Don’ts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A2D4-4C17-A044-9EE2-3B7B1478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allow access to and copying of medical records</a:t>
            </a:r>
          </a:p>
          <a:p>
            <a:r>
              <a:rPr lang="en-US" dirty="0"/>
              <a:t>DO behave professionally with auditors</a:t>
            </a:r>
          </a:p>
          <a:p>
            <a:r>
              <a:rPr lang="en-US" dirty="0"/>
              <a:t>DO contact your insurance company </a:t>
            </a:r>
          </a:p>
          <a:p>
            <a:r>
              <a:rPr lang="en-US" dirty="0"/>
              <a:t>DO NOT submit to interviews and interrogation without counsel (if at all)</a:t>
            </a:r>
          </a:p>
          <a:p>
            <a:r>
              <a:rPr lang="en-US" dirty="0"/>
              <a:t>DO NOT alter records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7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2286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ffectLst/>
                <a:cs typeface="Helvetica" panose="020B0604020202020204" pitchFamily="34" charset="0"/>
              </a:rPr>
              <a:t> </a:t>
            </a:r>
            <a:r>
              <a:rPr altLang="en-US" dirty="0">
                <a:effectLst/>
                <a:cs typeface="Helvetica" panose="020B0604020202020204" pitchFamily="34" charset="0"/>
              </a:rPr>
              <a:t>Medicare Appeal </a:t>
            </a:r>
            <a:r>
              <a:rPr lang="en-US" altLang="en-US" dirty="0">
                <a:effectLst/>
                <a:cs typeface="Helvetica" panose="020B0604020202020204" pitchFamily="34" charset="0"/>
              </a:rPr>
              <a:t>Process</a:t>
            </a:r>
            <a:endParaRPr altLang="en-US" dirty="0">
              <a:effectLst/>
              <a:cs typeface="Helvetica" panose="020B0604020202020204" pitchFamily="34" charset="0"/>
            </a:endParaRPr>
          </a:p>
        </p:txBody>
      </p:sp>
      <p:graphicFrame>
        <p:nvGraphicFramePr>
          <p:cNvPr id="77896" name="Group 72"/>
          <p:cNvGraphicFramePr>
            <a:graphicFrameLocks noGrp="1"/>
          </p:cNvGraphicFramePr>
          <p:nvPr>
            <p:ph idx="4294967295"/>
          </p:nvPr>
        </p:nvGraphicFramePr>
        <p:xfrm>
          <a:off x="1981200" y="1524000"/>
          <a:ext cx="7543800" cy="4419600"/>
        </p:xfrm>
        <a:graphic>
          <a:graphicData uri="http://schemas.openxmlformats.org/drawingml/2006/table">
            <a:tbl>
              <a:tblPr/>
              <a:tblGrid>
                <a:gridCol w="1001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Level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of Appeal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Limit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 in 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Controversy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Redetermination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Reconsideration (QIC)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Administrative Law Judge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$110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Medicare Appeals Council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03953" marR="103953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District Court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days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$1,090</a:t>
                      </a:r>
                    </a:p>
                  </a:txBody>
                  <a:tcPr marL="103953" marR="10395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dirty="0">
                <a:effectLst/>
                <a:cs typeface="Helvetica" panose="020B0604020202020204" pitchFamily="34" charset="0"/>
              </a:rPr>
              <a:t>1</a:t>
            </a:r>
            <a:r>
              <a:rPr altLang="en-US" baseline="30000" dirty="0">
                <a:effectLst/>
                <a:cs typeface="Helvetica" panose="020B0604020202020204" pitchFamily="34" charset="0"/>
              </a:rPr>
              <a:t>st</a:t>
            </a:r>
            <a:r>
              <a:rPr altLang="en-US" dirty="0">
                <a:effectLst/>
                <a:cs typeface="Helvetica" panose="020B0604020202020204" pitchFamily="34" charset="0"/>
              </a:rPr>
              <a:t> Level:  Redetermination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2286000"/>
            <a:ext cx="11281837" cy="28956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Helvetica" panose="020B0604020202020204" pitchFamily="34" charset="0"/>
              </a:rPr>
              <a:t>Conducted by the MAC</a:t>
            </a:r>
          </a:p>
          <a:p>
            <a:pPr eaLnBrk="1" hangingPunct="1"/>
            <a:endParaRPr lang="en-US" altLang="en-US" dirty="0"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dirty="0">
                <a:cs typeface="Helvetica" panose="020B0604020202020204" pitchFamily="34" charset="0"/>
              </a:rPr>
              <a:t>No hearing; just a “second look” by the carrier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dirty="0">
                <a:effectLst/>
                <a:cs typeface="Helvetica" panose="020B0604020202020204" pitchFamily="34" charset="0"/>
              </a:rPr>
              <a:t>2</a:t>
            </a:r>
            <a:r>
              <a:rPr altLang="en-US" baseline="30000" dirty="0">
                <a:effectLst/>
                <a:cs typeface="Helvetica" panose="020B0604020202020204" pitchFamily="34" charset="0"/>
              </a:rPr>
              <a:t>nd </a:t>
            </a:r>
            <a:r>
              <a:rPr altLang="en-US" dirty="0">
                <a:effectLst/>
                <a:cs typeface="Helvetica" panose="020B0604020202020204" pitchFamily="34" charset="0"/>
              </a:rPr>
              <a:t>Level:  Reconsideration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676400"/>
            <a:ext cx="11129436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100" dirty="0">
                <a:cs typeface="Helvetica" panose="020B0604020202020204" pitchFamily="34" charset="0"/>
              </a:rPr>
              <a:t>Previously known as carrier fair hearing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>
                <a:cs typeface="Helvetica" panose="020B0604020202020204" pitchFamily="34" charset="0"/>
              </a:rPr>
              <a:t>Carrier hearing officers replaced by Qualified Independent Contractors (QIC)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>
                <a:cs typeface="Helvetica" panose="020B0604020202020204" pitchFamily="34" charset="0"/>
              </a:rPr>
              <a:t>In-person hearings not allowed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>
                <a:cs typeface="Helvetica" panose="020B0604020202020204" pitchFamily="34" charset="0"/>
              </a:rPr>
              <a:t>All evidence must be submitted or may not be considered at next level of appeal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dirty="0">
                <a:effectLst/>
                <a:cs typeface="Helvetica" panose="020B0604020202020204" pitchFamily="34" charset="0"/>
              </a:rPr>
              <a:t>2</a:t>
            </a:r>
            <a:r>
              <a:rPr altLang="en-US" baseline="30000" dirty="0">
                <a:effectLst/>
                <a:cs typeface="Helvetica" panose="020B0604020202020204" pitchFamily="34" charset="0"/>
              </a:rPr>
              <a:t>nd </a:t>
            </a:r>
            <a:r>
              <a:rPr altLang="en-US" dirty="0">
                <a:effectLst/>
                <a:cs typeface="Helvetica" panose="020B0604020202020204" pitchFamily="34" charset="0"/>
              </a:rPr>
              <a:t>Level:  Reconsideration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2057401"/>
            <a:ext cx="11129436" cy="4525963"/>
          </a:xfrm>
        </p:spPr>
        <p:txBody>
          <a:bodyPr/>
          <a:lstStyle/>
          <a:p>
            <a:pPr eaLnBrk="1" hangingPunct="1"/>
            <a:r>
              <a:rPr lang="en-US" altLang="en-US" sz="3100" dirty="0">
                <a:cs typeface="Helvetica" panose="020B0604020202020204" pitchFamily="34" charset="0"/>
              </a:rPr>
              <a:t>Providers should not be without competent counsel at this level.</a:t>
            </a:r>
          </a:p>
          <a:p>
            <a:pPr eaLnBrk="1" hangingPunct="1"/>
            <a:endParaRPr lang="en-US" altLang="en-US" sz="3100" dirty="0"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sz="3100" dirty="0">
                <a:cs typeface="Helvetica" panose="020B0604020202020204" pitchFamily="34" charset="0"/>
              </a:rPr>
              <a:t>Less due process than before</a:t>
            </a:r>
          </a:p>
          <a:p>
            <a:pPr eaLnBrk="1" hangingPunct="1"/>
            <a:endParaRPr lang="en-US" altLang="en-US" sz="3100" dirty="0"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sz="3100" dirty="0">
                <a:cs typeface="Helvetica" panose="020B0604020202020204" pitchFamily="34" charset="0"/>
              </a:rPr>
              <a:t>QIC is bound by LCD’s, NCD’s, MCM</a:t>
            </a:r>
          </a:p>
          <a:p>
            <a:pPr eaLnBrk="1" hangingPunct="1"/>
            <a:endParaRPr lang="en-US" altLang="en-US" sz="3100" dirty="0">
              <a:solidFill>
                <a:srgbClr val="FFCC6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sz="3600" dirty="0">
                <a:cs typeface="Helvetica" panose="020B0604020202020204" pitchFamily="34" charset="0"/>
              </a:rPr>
              <a:t>3</a:t>
            </a:r>
            <a:r>
              <a:rPr altLang="en-US" sz="3600" baseline="30000" dirty="0">
                <a:cs typeface="Helvetica" panose="020B0604020202020204" pitchFamily="34" charset="0"/>
              </a:rPr>
              <a:t>rd</a:t>
            </a:r>
            <a:r>
              <a:rPr altLang="en-US" sz="3600" dirty="0">
                <a:cs typeface="Helvetica" panose="020B0604020202020204" pitchFamily="34" charset="0"/>
              </a:rPr>
              <a:t> Level:  Administrative Law Judge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676400"/>
            <a:ext cx="11129436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Helvetica" panose="020B0604020202020204" pitchFamily="34" charset="0"/>
              </a:rPr>
              <a:t>ALJ’s now come from HHS instead of SSA (“cadre judges” are history)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Helvetica" panose="020B0604020202020204" pitchFamily="34" charset="0"/>
              </a:rPr>
              <a:t>Telephone and video conference hearings the norm instead of in-person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Helvetica" panose="020B0604020202020204" pitchFamily="34" charset="0"/>
              </a:rPr>
              <a:t>Medicare carrier can now participate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cs typeface="Helvetica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Helvetica" panose="020B0604020202020204" pitchFamily="34" charset="0"/>
              </a:rPr>
              <a:t>Bound by NCD’s, but not LCD’s or MCM</a:t>
            </a:r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111252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altLang="en-US" dirty="0">
                <a:effectLst/>
                <a:cs typeface="Helvetica" panose="020B0604020202020204" pitchFamily="34" charset="0"/>
              </a:rPr>
              <a:t>* WARNING *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81200" y="3962400"/>
            <a:ext cx="8229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cs typeface="Helvetica" panose="020B0604020202020204" pitchFamily="34" charset="0"/>
              </a:rPr>
              <a:t>The mere fact that you have billed a code for many years (and have been paid) does </a:t>
            </a:r>
            <a:r>
              <a:rPr lang="en-US" altLang="en-US" b="1" u="sng" dirty="0">
                <a:cs typeface="Helvetica" panose="020B0604020202020204" pitchFamily="34" charset="0"/>
              </a:rPr>
              <a:t>not</a:t>
            </a:r>
            <a:r>
              <a:rPr lang="en-US" altLang="en-US" dirty="0">
                <a:cs typeface="Helvetica" panose="020B0604020202020204" pitchFamily="34" charset="0"/>
              </a:rPr>
              <a:t> mean you are billing correctly.</a:t>
            </a:r>
          </a:p>
          <a:p>
            <a:pPr marL="0" indent="0"/>
            <a:endParaRPr lang="en-US" altLang="en-US" dirty="0"/>
          </a:p>
        </p:txBody>
      </p:sp>
      <p:pic>
        <p:nvPicPr>
          <p:cNvPr id="34820" name="Picture 3" descr="C:\Documents and Settings\blv\Local Settings\Temporary Internet Files\Content.IE5\EFMMEBKN\MCj0434750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224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2539999" y="835402"/>
          <a:ext cx="7548168" cy="338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27683" y="415858"/>
            <a:ext cx="10972800" cy="336455"/>
          </a:xfrm>
        </p:spPr>
        <p:txBody>
          <a:bodyPr/>
          <a:lstStyle/>
          <a:p>
            <a:r>
              <a:rPr lang="en-US" sz="3733" dirty="0">
                <a:solidFill>
                  <a:srgbClr val="4F7065"/>
                </a:solidFill>
              </a:rPr>
              <a:t>   Healthcare Audits &amp; Investigations</a:t>
            </a:r>
          </a:p>
        </p:txBody>
      </p:sp>
      <p:graphicFrame>
        <p:nvGraphicFramePr>
          <p:cNvPr id="28" name="Content Placeholder 7"/>
          <p:cNvGraphicFramePr>
            <a:graphicFrameLocks/>
          </p:cNvGraphicFramePr>
          <p:nvPr/>
        </p:nvGraphicFramePr>
        <p:xfrm>
          <a:off x="2317600" y="4507697"/>
          <a:ext cx="5649571" cy="22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8026400" y="835400"/>
            <a:ext cx="438912" cy="158496"/>
            <a:chOff x="3298277" y="583"/>
            <a:chExt cx="293336" cy="109728"/>
          </a:xfrm>
        </p:grpSpPr>
        <p:sp>
          <p:nvSpPr>
            <p:cNvPr id="38" name="Rounded Rectangle 37"/>
            <p:cNvSpPr/>
            <p:nvPr/>
          </p:nvSpPr>
          <p:spPr>
            <a:xfrm>
              <a:off x="3298277" y="583"/>
              <a:ext cx="293336" cy="109728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3301491" y="3797"/>
              <a:ext cx="286908" cy="10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Aft>
                  <a:spcPct val="35000"/>
                </a:spcAft>
              </a:pPr>
              <a:r>
                <a:rPr lang="en-US" sz="933" dirty="0"/>
                <a:t>DME</a:t>
              </a:r>
              <a:endParaRPr lang="en-US" sz="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26400" y="1076981"/>
            <a:ext cx="438912" cy="158496"/>
            <a:chOff x="3298277" y="583"/>
            <a:chExt cx="293336" cy="109728"/>
          </a:xfrm>
        </p:grpSpPr>
        <p:sp>
          <p:nvSpPr>
            <p:cNvPr id="41" name="Rounded Rectangle 40"/>
            <p:cNvSpPr/>
            <p:nvPr/>
          </p:nvSpPr>
          <p:spPr>
            <a:xfrm>
              <a:off x="3298277" y="583"/>
              <a:ext cx="293336" cy="109728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301491" y="3797"/>
              <a:ext cx="286908" cy="10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Aft>
                  <a:spcPct val="35000"/>
                </a:spcAft>
              </a:pPr>
              <a:r>
                <a:rPr lang="en-US" sz="933" dirty="0"/>
                <a:t>MEDIC</a:t>
              </a:r>
              <a:endParaRPr lang="en-US" sz="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21591" y="1321141"/>
            <a:ext cx="438912" cy="158496"/>
            <a:chOff x="3298277" y="583"/>
            <a:chExt cx="293336" cy="109728"/>
          </a:xfrm>
        </p:grpSpPr>
        <p:sp>
          <p:nvSpPr>
            <p:cNvPr id="44" name="Rounded Rectangle 43"/>
            <p:cNvSpPr/>
            <p:nvPr/>
          </p:nvSpPr>
          <p:spPr>
            <a:xfrm>
              <a:off x="3298277" y="583"/>
              <a:ext cx="293336" cy="109728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301491" y="3797"/>
              <a:ext cx="286908" cy="10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Aft>
                  <a:spcPct val="35000"/>
                </a:spcAft>
              </a:pPr>
              <a:r>
                <a:rPr lang="en-US" sz="933" dirty="0"/>
                <a:t>SMRC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21591" y="1562723"/>
            <a:ext cx="438912" cy="158496"/>
            <a:chOff x="3298277" y="583"/>
            <a:chExt cx="293336" cy="109728"/>
          </a:xfrm>
        </p:grpSpPr>
        <p:sp>
          <p:nvSpPr>
            <p:cNvPr id="47" name="Rounded Rectangle 46"/>
            <p:cNvSpPr/>
            <p:nvPr/>
          </p:nvSpPr>
          <p:spPr>
            <a:xfrm>
              <a:off x="3298277" y="583"/>
              <a:ext cx="293336" cy="109728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301491" y="3797"/>
              <a:ext cx="286908" cy="103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591">
                <a:lnSpc>
                  <a:spcPct val="90000"/>
                </a:lnSpc>
                <a:spcAft>
                  <a:spcPct val="35000"/>
                </a:spcAft>
              </a:pPr>
              <a:r>
                <a:rPr lang="en-US" sz="933" dirty="0"/>
                <a:t>UPIC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37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sz="3400" dirty="0">
                <a:cs typeface="Helvetica" panose="020B0604020202020204" pitchFamily="34" charset="0"/>
              </a:rPr>
              <a:t>How to Avoid Audits, Investigations and Big Overpayments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752600"/>
            <a:ext cx="11129436" cy="4953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dirty="0">
                <a:cs typeface="Helvetica" panose="020B0604020202020204" pitchFamily="34" charset="0"/>
              </a:rPr>
              <a:t>Implement and follow a good, </a:t>
            </a:r>
            <a:r>
              <a:rPr lang="en-US" altLang="en-US" u="sng" dirty="0">
                <a:cs typeface="Helvetica" panose="020B0604020202020204" pitchFamily="34" charset="0"/>
              </a:rPr>
              <a:t>written</a:t>
            </a:r>
            <a:r>
              <a:rPr lang="en-US" altLang="en-US" dirty="0">
                <a:cs typeface="Helvetica" panose="020B0604020202020204" pitchFamily="34" charset="0"/>
              </a:rPr>
              <a:t> corporate compliance plan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000" dirty="0">
              <a:cs typeface="Helvetica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dirty="0">
                <a:cs typeface="Helvetica" panose="020B0604020202020204" pitchFamily="34" charset="0"/>
              </a:rPr>
              <a:t>Have competent, well-trained billing staff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dirty="0">
                <a:cs typeface="Helvetica" panose="020B0604020202020204" pitchFamily="34" charset="0"/>
              </a:rPr>
              <a:t>	         OR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dirty="0">
                <a:cs typeface="Helvetica" panose="020B0604020202020204" pitchFamily="34" charset="0"/>
              </a:rPr>
              <a:t>	Use a competent 3</a:t>
            </a:r>
            <a:r>
              <a:rPr lang="en-US" altLang="en-US" baseline="30000" dirty="0">
                <a:cs typeface="Helvetica" panose="020B0604020202020204" pitchFamily="34" charset="0"/>
              </a:rPr>
              <a:t>rd</a:t>
            </a:r>
            <a:r>
              <a:rPr lang="en-US" altLang="en-US" dirty="0">
                <a:cs typeface="Helvetica" panose="020B0604020202020204" pitchFamily="34" charset="0"/>
              </a:rPr>
              <a:t> party billing service</a:t>
            </a:r>
            <a:endParaRPr lang="en-US" altLang="en-US" sz="2000" dirty="0">
              <a:cs typeface="Helvetica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altLang="en-US" dirty="0">
                <a:cs typeface="Helvetica" panose="020B0604020202020204" pitchFamily="34" charset="0"/>
              </a:rPr>
              <a:t>Use all available resources to stay informed: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100" dirty="0">
                <a:cs typeface="Helvetica" panose="020B0604020202020204" pitchFamily="34" charset="0"/>
              </a:rPr>
              <a:t>Seminars and books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100" dirty="0">
                <a:cs typeface="Helvetica" panose="020B0604020202020204" pitchFamily="34" charset="0"/>
              </a:rPr>
              <a:t>Professional associations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100" dirty="0">
                <a:cs typeface="Helvetica" panose="020B0604020202020204" pitchFamily="34" charset="0"/>
              </a:rPr>
              <a:t>Colleagues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en-US" altLang="en-US" sz="2900" dirty="0">
                <a:cs typeface="Helvetica" panose="020B0604020202020204" pitchFamily="34" charset="0"/>
              </a:rPr>
              <a:t>4. Stay off payers’ radar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en-US" dirty="0">
                <a:effectLst/>
                <a:cs typeface="Helvetica" panose="020B0604020202020204" pitchFamily="34" charset="0"/>
              </a:rPr>
              <a:t>Compliance Plan Elements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53237" cy="4953000"/>
          </a:xfrm>
        </p:spPr>
        <p:txBody>
          <a:bodyPr/>
          <a:lstStyle/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Compliance officer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Code of conduct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Covers all coding, billing, fraud &amp; abuse areas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Encourages staff to raise concerns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Self-auditing (single most important element)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Recordkeeping and documentation practices</a:t>
            </a:r>
          </a:p>
          <a:p>
            <a:pPr marL="990600" lvl="1" indent="-355600"/>
            <a:r>
              <a:rPr lang="en-US" altLang="en-US" sz="2000" dirty="0" err="1">
                <a:cs typeface="Helvetica" panose="020B0604020202020204" pitchFamily="34" charset="0"/>
              </a:rPr>
              <a:t>Superbill</a:t>
            </a:r>
            <a:endParaRPr lang="en-US" altLang="en-US" sz="2000" dirty="0">
              <a:cs typeface="Helvetica" panose="020B0604020202020204" pitchFamily="34" charset="0"/>
            </a:endParaRPr>
          </a:p>
          <a:p>
            <a:pPr marL="990600" lvl="1" indent="-355600"/>
            <a:r>
              <a:rPr lang="en-US" altLang="en-US" sz="2000" dirty="0">
                <a:cs typeface="Helvetica" panose="020B0604020202020204" pitchFamily="34" charset="0"/>
              </a:rPr>
              <a:t>Progress note</a:t>
            </a:r>
          </a:p>
          <a:p>
            <a:pPr marL="990600" lvl="1" indent="-355600"/>
            <a:r>
              <a:rPr lang="en-US" altLang="en-US" sz="2000" dirty="0">
                <a:cs typeface="Helvetica" panose="020B0604020202020204" pitchFamily="34" charset="0"/>
              </a:rPr>
              <a:t>Claim form</a:t>
            </a:r>
          </a:p>
          <a:p>
            <a:pPr marL="609600" indent="-609600"/>
            <a:r>
              <a:rPr lang="en-US" altLang="en-US" sz="2400" dirty="0">
                <a:cs typeface="Helvetica" panose="020B0604020202020204" pitchFamily="34" charset="0"/>
              </a:rPr>
              <a:t>Forms (</a:t>
            </a:r>
            <a:r>
              <a:rPr lang="en-US" altLang="en-US" sz="2400" dirty="0" err="1">
                <a:cs typeface="Helvetica" panose="020B0604020202020204" pitchFamily="34" charset="0"/>
              </a:rPr>
              <a:t>superbill</a:t>
            </a:r>
            <a:r>
              <a:rPr lang="en-US" altLang="en-US" sz="2400" dirty="0">
                <a:cs typeface="Helvetica" panose="020B0604020202020204" pitchFamily="34" charset="0"/>
              </a:rPr>
              <a:t>, ABN, Medicare assignment) – are these up to date?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Watch your coding patterns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Good bedside manner—happy patients don’t blow the whistle on doctors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Help patients understand bills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Be fair to those around you, especially your staff and billing personnel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Preventative Measures</a:t>
            </a:r>
          </a:p>
        </p:txBody>
      </p:sp>
    </p:spTree>
    <p:extLst>
      <p:ext uri="{BB962C8B-B14F-4D97-AF65-F5344CB8AC3E}">
        <p14:creationId xmlns:p14="http://schemas.microsoft.com/office/powerpoint/2010/main" val="273253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752601"/>
            <a:ext cx="11201399" cy="3962400"/>
          </a:xfrm>
        </p:spPr>
        <p:txBody>
          <a:bodyPr/>
          <a:lstStyle/>
          <a:p>
            <a:r>
              <a:rPr lang="en-US" dirty="0"/>
              <a:t>Has caused decrease in quality of medical records</a:t>
            </a:r>
          </a:p>
          <a:p>
            <a:endParaRPr lang="en-US" sz="2400" dirty="0"/>
          </a:p>
          <a:p>
            <a:r>
              <a:rPr lang="en-US" dirty="0"/>
              <a:t>Not being used properly</a:t>
            </a:r>
          </a:p>
          <a:p>
            <a:endParaRPr lang="en-US" dirty="0"/>
          </a:p>
          <a:p>
            <a:r>
              <a:rPr lang="en-US" dirty="0"/>
              <a:t>More time consuming to do it right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EHR</a:t>
            </a:r>
          </a:p>
        </p:txBody>
      </p:sp>
    </p:spTree>
    <p:extLst>
      <p:ext uri="{BB962C8B-B14F-4D97-AF65-F5344CB8AC3E}">
        <p14:creationId xmlns:p14="http://schemas.microsoft.com/office/powerpoint/2010/main" val="7405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1752600"/>
            <a:ext cx="11129436" cy="4190999"/>
          </a:xfrm>
        </p:spPr>
        <p:txBody>
          <a:bodyPr/>
          <a:lstStyle/>
          <a:p>
            <a:r>
              <a:rPr lang="en-US" dirty="0"/>
              <a:t>Higher risk of cloning</a:t>
            </a:r>
          </a:p>
          <a:p>
            <a:endParaRPr lang="en-US" sz="2400" dirty="0"/>
          </a:p>
          <a:p>
            <a:r>
              <a:rPr lang="en-US" dirty="0"/>
              <a:t>Use of “medical scribes”</a:t>
            </a:r>
          </a:p>
          <a:p>
            <a:endParaRPr lang="en-US" dirty="0"/>
          </a:p>
          <a:p>
            <a:r>
              <a:rPr lang="en-US" dirty="0"/>
              <a:t>Less face-to-face time with patients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EHR</a:t>
            </a:r>
          </a:p>
        </p:txBody>
      </p:sp>
    </p:spTree>
    <p:extLst>
      <p:ext uri="{BB962C8B-B14F-4D97-AF65-F5344CB8AC3E}">
        <p14:creationId xmlns:p14="http://schemas.microsoft.com/office/powerpoint/2010/main" val="415658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2A96D9-A3D4-4E52-9BF7-82422726E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600200"/>
            <a:ext cx="5951610" cy="46076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17D102-1241-4DB4-9EE5-AF1E9496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You Paying Attention to?</a:t>
            </a:r>
          </a:p>
        </p:txBody>
      </p:sp>
    </p:spTree>
    <p:extLst>
      <p:ext uri="{BB962C8B-B14F-4D97-AF65-F5344CB8AC3E}">
        <p14:creationId xmlns:p14="http://schemas.microsoft.com/office/powerpoint/2010/main" val="3167132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84DAE-4ADE-4403-AC2D-DED7115E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Failure to post and/or observe business hours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Failure to recredential or update credentialing documentation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AF272-2915-44A6-85B8-9096F719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Aggressive Revocation Action by CMS:</a:t>
            </a:r>
          </a:p>
        </p:txBody>
      </p:sp>
    </p:spTree>
    <p:extLst>
      <p:ext uri="{BB962C8B-B14F-4D97-AF65-F5344CB8AC3E}">
        <p14:creationId xmlns:p14="http://schemas.microsoft.com/office/powerpoint/2010/main" val="90920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84DAE-4ADE-4403-AC2D-DED7115E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 startAt="3"/>
            </a:pPr>
            <a:endParaRPr lang="en-US" dirty="0"/>
          </a:p>
          <a:p>
            <a:pPr marL="385763" indent="-385763">
              <a:buFont typeface="+mj-lt"/>
              <a:buAutoNum type="arabicPeriod" startAt="3"/>
            </a:pPr>
            <a:r>
              <a:rPr lang="en-US" dirty="0"/>
              <a:t>“Clerical errors”</a:t>
            </a:r>
          </a:p>
          <a:p>
            <a:pPr marL="770335" lvl="1" indent="-252413">
              <a:buFont typeface="Wingdings" panose="05000000000000000000" pitchFamily="2" charset="2"/>
              <a:buChar char="§"/>
            </a:pPr>
            <a:r>
              <a:rPr lang="en-US" dirty="0"/>
              <a:t>Dead beneficiaries</a:t>
            </a:r>
          </a:p>
          <a:p>
            <a:pPr marL="770335" lvl="1" indent="-252413">
              <a:buFont typeface="Wingdings" panose="05000000000000000000" pitchFamily="2" charset="2"/>
              <a:buChar char="§"/>
            </a:pPr>
            <a:r>
              <a:rPr lang="en-US" dirty="0"/>
              <a:t>Bi-lateral codes billed for amputees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Font typeface="+mj-lt"/>
              <a:buAutoNum type="arabicPeriod" startAt="4"/>
            </a:pPr>
            <a:r>
              <a:rPr lang="en-US" dirty="0"/>
              <a:t>Failure to maintain medical records of patients for </a:t>
            </a:r>
            <a:r>
              <a:rPr lang="en-US" u="sng" dirty="0"/>
              <a:t>seven</a:t>
            </a:r>
            <a:r>
              <a:rPr lang="en-US" dirty="0"/>
              <a:t> years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AF272-2915-44A6-85B8-9096F719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Aggressive Revocation Action by CMS:</a:t>
            </a:r>
          </a:p>
        </p:txBody>
      </p:sp>
    </p:spTree>
    <p:extLst>
      <p:ext uri="{BB962C8B-B14F-4D97-AF65-F5344CB8AC3E}">
        <p14:creationId xmlns:p14="http://schemas.microsoft.com/office/powerpoint/2010/main" val="167900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4BF8-032D-3F46-AFA6-F99F0B2F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Stories—Strange but 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08B5-9290-E342-B437-F1646CC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feel your pain”</a:t>
            </a:r>
          </a:p>
          <a:p>
            <a:r>
              <a:rPr lang="en-US" dirty="0"/>
              <a:t>Big brother is watching</a:t>
            </a:r>
          </a:p>
          <a:p>
            <a:r>
              <a:rPr lang="en-US" dirty="0"/>
              <a:t>“I don’t need no stinking search warrant”</a:t>
            </a:r>
          </a:p>
          <a:p>
            <a:r>
              <a:rPr lang="en-US" dirty="0"/>
              <a:t>“Who are those guys in orange vests hiding in the bushes?”</a:t>
            </a:r>
          </a:p>
          <a:p>
            <a:r>
              <a:rPr lang="en-US" dirty="0"/>
              <a:t>A 40 hour day</a:t>
            </a:r>
          </a:p>
          <a:p>
            <a:r>
              <a:rPr lang="en-US" dirty="0"/>
              <a:t>“I see dead people”</a:t>
            </a:r>
          </a:p>
        </p:txBody>
      </p:sp>
    </p:spTree>
    <p:extLst>
      <p:ext uri="{BB962C8B-B14F-4D97-AF65-F5344CB8AC3E}">
        <p14:creationId xmlns:p14="http://schemas.microsoft.com/office/powerpoint/2010/main" val="149886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439E1A-A86B-4034-A071-4E369F0CC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099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609600" y="867501"/>
          <a:ext cx="11074400" cy="55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8863246" y="863870"/>
            <a:ext cx="770052" cy="308023"/>
            <a:chOff x="5485845" y="1614"/>
            <a:chExt cx="577539" cy="231017"/>
          </a:xfrm>
        </p:grpSpPr>
        <p:sp>
          <p:nvSpPr>
            <p:cNvPr id="41" name="Rounded Rectangle 40"/>
            <p:cNvSpPr/>
            <p:nvPr/>
          </p:nvSpPr>
          <p:spPr>
            <a:xfrm>
              <a:off x="5485845" y="1614"/>
              <a:ext cx="577539" cy="231017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5492611" y="8380"/>
              <a:ext cx="564007" cy="21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DME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65989" y="1302630"/>
            <a:ext cx="770052" cy="308023"/>
            <a:chOff x="5485845" y="1614"/>
            <a:chExt cx="577539" cy="231017"/>
          </a:xfrm>
        </p:grpSpPr>
        <p:sp>
          <p:nvSpPr>
            <p:cNvPr id="44" name="Rounded Rectangle 43"/>
            <p:cNvSpPr/>
            <p:nvPr/>
          </p:nvSpPr>
          <p:spPr>
            <a:xfrm>
              <a:off x="5485845" y="1614"/>
              <a:ext cx="577539" cy="231017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5492611" y="8380"/>
              <a:ext cx="564007" cy="21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MEDIC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65989" y="1745021"/>
            <a:ext cx="770052" cy="308023"/>
            <a:chOff x="5485845" y="1614"/>
            <a:chExt cx="577539" cy="231017"/>
          </a:xfrm>
        </p:grpSpPr>
        <p:sp>
          <p:nvSpPr>
            <p:cNvPr id="47" name="Rounded Rectangle 46"/>
            <p:cNvSpPr/>
            <p:nvPr/>
          </p:nvSpPr>
          <p:spPr>
            <a:xfrm>
              <a:off x="5485845" y="1614"/>
              <a:ext cx="577539" cy="231017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5492611" y="8380"/>
              <a:ext cx="564007" cy="21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SMRC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63245" y="2181061"/>
            <a:ext cx="770052" cy="308023"/>
            <a:chOff x="5485845" y="1614"/>
            <a:chExt cx="577539" cy="231017"/>
          </a:xfrm>
        </p:grpSpPr>
        <p:sp>
          <p:nvSpPr>
            <p:cNvPr id="50" name="Rounded Rectangle 49"/>
            <p:cNvSpPr/>
            <p:nvPr/>
          </p:nvSpPr>
          <p:spPr>
            <a:xfrm>
              <a:off x="5485845" y="1614"/>
              <a:ext cx="577539" cy="231017"/>
            </a:xfrm>
            <a:prstGeom prst="roundRect">
              <a:avLst>
                <a:gd name="adj" fmla="val 10000"/>
              </a:avLst>
            </a:prstGeom>
            <a:solidFill>
              <a:srgbClr val="14487C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5492611" y="8380"/>
              <a:ext cx="564007" cy="21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UPIC</a:t>
              </a:r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80A9E68-7C91-D35A-AEA8-303B441C277C}"/>
              </a:ext>
            </a:extLst>
          </p:cNvPr>
          <p:cNvSpPr txBox="1">
            <a:spLocks/>
          </p:cNvSpPr>
          <p:nvPr/>
        </p:nvSpPr>
        <p:spPr bwMode="auto">
          <a:xfrm>
            <a:off x="827683" y="415858"/>
            <a:ext cx="10972800" cy="33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67" b="1" i="0" kern="1200" baseline="0">
                <a:solidFill>
                  <a:srgbClr val="E04E39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682625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97280" indent="-231775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852488" indent="-280988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lang="en-US" sz="16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35063" indent="-280988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Char char="–"/>
              <a:defRPr lang="en-US" sz="14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371600" indent="-2286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049463" indent="-280988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506663" indent="-280988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963863" indent="-280988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733" dirty="0">
                <a:solidFill>
                  <a:srgbClr val="4F7065"/>
                </a:solidFill>
              </a:rPr>
              <a:t> Healthcare Audits &amp;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51958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9521-9ED1-4E49-BE27-D9B5D57B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information,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32AE-5815-4E47-8668-E96C88D9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J. Kevin West</a:t>
            </a:r>
            <a:br>
              <a:rPr lang="en-US" dirty="0"/>
            </a:br>
            <a:r>
              <a:rPr lang="en-US" dirty="0"/>
              <a:t>208.562.4908</a:t>
            </a:r>
            <a:br>
              <a:rPr lang="en-US" dirty="0"/>
            </a:br>
            <a:r>
              <a:rPr lang="en-US" dirty="0">
                <a:hlinkClick r:id="rId2"/>
              </a:rPr>
              <a:t>kwest@parsonsbehle.com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1066800" y="990600"/>
          <a:ext cx="10058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2C8C4C0-BCA8-C1A8-F796-62C7D8B50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533400"/>
            <a:ext cx="10972800" cy="274638"/>
          </a:xfrm>
        </p:spPr>
        <p:txBody>
          <a:bodyPr/>
          <a:lstStyle/>
          <a:p>
            <a:r>
              <a:rPr lang="en-US" sz="3733" dirty="0">
                <a:solidFill>
                  <a:srgbClr val="4F7065"/>
                </a:solidFill>
              </a:rPr>
              <a:t> Healthcare Audits &amp;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24396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stand out statistically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patient complained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Someone else reported you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dirty="0"/>
              <a:t>A current or former employee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dirty="0"/>
              <a:t>Former spouse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dirty="0"/>
              <a:t>A competitor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CMS has instituted a special project on certain billing codes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Coding and Billing Audits</a:t>
            </a:r>
          </a:p>
        </p:txBody>
      </p:sp>
    </p:spTree>
    <p:extLst>
      <p:ext uri="{BB962C8B-B14F-4D97-AF65-F5344CB8AC3E}">
        <p14:creationId xmlns:p14="http://schemas.microsoft.com/office/powerpoint/2010/main" val="251931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7FED-08AE-8C44-ABF2-F9BA80BC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Coding and Billing Audits?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D7DB-A724-334D-8B58-5D9753FA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Federal payers</a:t>
            </a:r>
          </a:p>
          <a:p>
            <a:endParaRPr lang="en-US" dirty="0"/>
          </a:p>
          <a:p>
            <a:r>
              <a:rPr lang="en-US" dirty="0"/>
              <a:t>State payers</a:t>
            </a:r>
          </a:p>
          <a:p>
            <a:endParaRPr lang="en-US" dirty="0"/>
          </a:p>
          <a:p>
            <a:r>
              <a:rPr lang="en-US" dirty="0"/>
              <a:t>Commercial payers</a:t>
            </a:r>
          </a:p>
        </p:txBody>
      </p:sp>
    </p:spTree>
    <p:extLst>
      <p:ext uri="{BB962C8B-B14F-4D97-AF65-F5344CB8AC3E}">
        <p14:creationId xmlns:p14="http://schemas.microsoft.com/office/powerpoint/2010/main" val="338592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F65E-EFD0-E245-9C60-B239BFB2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04801"/>
            <a:ext cx="11129436" cy="685800"/>
          </a:xfrm>
        </p:spPr>
        <p:txBody>
          <a:bodyPr/>
          <a:lstStyle/>
          <a:p>
            <a:pPr algn="ctr"/>
            <a:r>
              <a:rPr lang="en-US" dirty="0"/>
              <a:t>Federal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893E-3013-2C4F-9471-5DCDF56A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295400"/>
            <a:ext cx="11129436" cy="5105400"/>
          </a:xfrm>
        </p:spPr>
        <p:txBody>
          <a:bodyPr/>
          <a:lstStyle/>
          <a:p>
            <a:r>
              <a:rPr lang="en-US" dirty="0"/>
              <a:t>Medicare Administrative Contractors (MACs)</a:t>
            </a:r>
          </a:p>
          <a:p>
            <a:r>
              <a:rPr lang="en-US" dirty="0"/>
              <a:t>Unified Program Integrity Contractors (UPICs)</a:t>
            </a:r>
          </a:p>
          <a:p>
            <a:r>
              <a:rPr lang="en-US" dirty="0"/>
              <a:t>Recovery Audit Contractors (RACs)</a:t>
            </a:r>
          </a:p>
          <a:p>
            <a:r>
              <a:rPr lang="en-US" dirty="0"/>
              <a:t>Targeted Probe and Educate (TPE) audits</a:t>
            </a:r>
          </a:p>
          <a:p>
            <a:r>
              <a:rPr lang="en-US" dirty="0"/>
              <a:t>Comprehensive Error Rate </a:t>
            </a:r>
            <a:r>
              <a:rPr lang="en-US" dirty="0" err="1"/>
              <a:t>Testin</a:t>
            </a:r>
            <a:r>
              <a:rPr lang="en-US" dirty="0"/>
              <a:t> Contractors (CERT)</a:t>
            </a:r>
          </a:p>
          <a:p>
            <a:r>
              <a:rPr lang="en-US" dirty="0"/>
              <a:t>Supplemental Medical Review Contractors (SMRCs)</a:t>
            </a:r>
          </a:p>
          <a:p>
            <a:r>
              <a:rPr lang="en-US" dirty="0"/>
              <a:t>Risk Adjustment audits (usually by Medicare Advantage plans)</a:t>
            </a:r>
          </a:p>
          <a:p>
            <a:r>
              <a:rPr lang="en-US" dirty="0"/>
              <a:t>The HHS Office of Inspector General (HHS-OIG)</a:t>
            </a:r>
          </a:p>
          <a:p>
            <a:r>
              <a:rPr lang="en-US" dirty="0"/>
              <a:t>The FBI and Department of Justice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5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84DAE-4ADE-4403-AC2D-DED7115E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11129436" cy="4419599"/>
          </a:xfrm>
        </p:spPr>
        <p:txBody>
          <a:bodyPr/>
          <a:lstStyle/>
          <a:p>
            <a:r>
              <a:rPr lang="en-US" dirty="0"/>
              <a:t>Targeted Probe and Educate Audits (TPE)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Became Medicare’s primary audit tool as of October 2017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Less punitive than other types of audits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Auditors will help you correct your records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AF272-2915-44A6-85B8-9096F719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TPE Audits</a:t>
            </a:r>
          </a:p>
        </p:txBody>
      </p:sp>
    </p:spTree>
    <p:extLst>
      <p:ext uri="{BB962C8B-B14F-4D97-AF65-F5344CB8AC3E}">
        <p14:creationId xmlns:p14="http://schemas.microsoft.com/office/powerpoint/2010/main" val="45742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5F6D-2541-644A-BFE9-19BC81B2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0C93-8A2D-2945-85C6-FB4BD694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Medicaid (traditional and managed care plans)</a:t>
            </a:r>
          </a:p>
        </p:txBody>
      </p:sp>
    </p:spTree>
    <p:extLst>
      <p:ext uri="{BB962C8B-B14F-4D97-AF65-F5344CB8AC3E}">
        <p14:creationId xmlns:p14="http://schemas.microsoft.com/office/powerpoint/2010/main" val="208127044"/>
      </p:ext>
    </p:extLst>
  </p:cSld>
  <p:clrMapOvr>
    <a:masterClrMapping/>
  </p:clrMapOvr>
</p:sld>
</file>

<file path=ppt/theme/theme1.xml><?xml version="1.0" encoding="utf-8"?>
<a:theme xmlns:a="http://schemas.openxmlformats.org/drawingml/2006/main" name="Bulleted Slide">
  <a:themeElements>
    <a:clrScheme name="PBL Custom 2022">
      <a:dk1>
        <a:srgbClr val="181210"/>
      </a:dk1>
      <a:lt1>
        <a:srgbClr val="FFFFFF"/>
      </a:lt1>
      <a:dk2>
        <a:srgbClr val="253746"/>
      </a:dk2>
      <a:lt2>
        <a:srgbClr val="A2C4DA"/>
      </a:lt2>
      <a:accent1>
        <a:srgbClr val="4F7065"/>
      </a:accent1>
      <a:accent2>
        <a:srgbClr val="828586"/>
      </a:accent2>
      <a:accent3>
        <a:srgbClr val="EC5F55"/>
      </a:accent3>
      <a:accent4>
        <a:srgbClr val="FFDF5D"/>
      </a:accent4>
      <a:accent5>
        <a:srgbClr val="DCD2C7"/>
      </a:accent5>
      <a:accent6>
        <a:srgbClr val="636466"/>
      </a:accent6>
      <a:hlink>
        <a:srgbClr val="EC5F55"/>
      </a:hlink>
      <a:folHlink>
        <a:srgbClr val="FFDF5D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B400"/>
        </a:solidFill>
        <a:ln w="12700" algn="ctr">
          <a:noFill/>
          <a:miter lim="800000"/>
          <a:headEnd/>
          <a:tailEnd/>
        </a:ln>
        <a:effectLst/>
      </a:spPr>
      <a:bodyPr wrap="square" rtlCol="0" anchor="ctr">
        <a:noAutofit/>
      </a:bodyPr>
      <a:lstStyle>
        <a:defPPr algn="ctr">
          <a:defRPr sz="1200" dirty="0"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gray">
        <a:noFill/>
        <a:ln w="9525" algn="ctr">
          <a:noFill/>
          <a:miter lim="800000"/>
          <a:headEnd/>
          <a:tailEnd/>
        </a:ln>
      </a:spPr>
      <a:bodyPr lIns="45720" rIns="45720">
        <a:spAutoFit/>
      </a:bodyPr>
      <a:lstStyle>
        <a:defPPr marL="169863" indent="-169863">
          <a:buClr>
            <a:schemeClr val="tx2"/>
          </a:buClr>
          <a:buFontTx/>
          <a:buChar char="•"/>
          <a:defRPr sz="1400" dirty="0"/>
        </a:defPPr>
      </a:lstStyle>
    </a:txDef>
  </a:objectDefaults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B&amp;L branded (NEW-green) widescreen.potx" id="{0919CEA2-912C-43C3-820C-DA98A1E622B3}" vid="{CE8817F5-E928-41B1-9064-4B574E267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E2725EA0CBA419BD930125E819477" ma:contentTypeVersion="16" ma:contentTypeDescription="Create a new document." ma:contentTypeScope="" ma:versionID="09382404f5f616e897d004e2fe6689d2">
  <xsd:schema xmlns:xsd="http://www.w3.org/2001/XMLSchema" xmlns:xs="http://www.w3.org/2001/XMLSchema" xmlns:p="http://schemas.microsoft.com/office/2006/metadata/properties" xmlns:ns2="daae934f-c860-4114-a0fe-147f50ddbf82" xmlns:ns3="32253a5a-d1c0-4f4e-abf5-df69a36a456e" targetNamespace="http://schemas.microsoft.com/office/2006/metadata/properties" ma:root="true" ma:fieldsID="53e685ebd8ea937a9ad9d9206890e76a" ns2:_="" ns3:_="">
    <xsd:import namespace="daae934f-c860-4114-a0fe-147f50ddbf82"/>
    <xsd:import namespace="32253a5a-d1c0-4f4e-abf5-df69a36a4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934f-c860-4114-a0fe-147f50ddb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a470e0-ef23-4813-ad47-406e1831ba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53a5a-d1c0-4f4e-abf5-df69a36a4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cf72b5-42d6-46b3-8148-6a83a3775895}" ma:internalName="TaxCatchAll" ma:showField="CatchAllData" ma:web="32253a5a-d1c0-4f4e-abf5-df69a36a4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253a5a-d1c0-4f4e-abf5-df69a36a456e" xsi:nil="true"/>
    <lcf76f155ced4ddcb4097134ff3c332f xmlns="daae934f-c860-4114-a0fe-147f50ddbf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126148-1C3D-4A7E-B219-21D973A8E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e934f-c860-4114-a0fe-147f50ddbf82"/>
    <ds:schemaRef ds:uri="32253a5a-d1c0-4f4e-abf5-df69a36a4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78674E-3356-438F-9E1D-FFD27B81D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B08A4-5882-4760-8909-455B9239698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aae934f-c860-4114-a0fe-147f50ddbf82"/>
    <ds:schemaRef ds:uri="http://www.w3.org/XML/1998/namespace"/>
    <ds:schemaRef ds:uri="http://purl.org/dc/dcmitype/"/>
    <ds:schemaRef ds:uri="32253a5a-d1c0-4f4e-abf5-df69a36a45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1037</Words>
  <Application>Microsoft Office PowerPoint</Application>
  <PresentationFormat>Widescreen</PresentationFormat>
  <Paragraphs>254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Tahoma</vt:lpstr>
      <vt:lpstr>Wingdings</vt:lpstr>
      <vt:lpstr>Bulleted Slide</vt:lpstr>
      <vt:lpstr>CODING &amp; BILLING AUDITS:    Why They Happen     How to Prevent Them     How to Survive Them</vt:lpstr>
      <vt:lpstr>PowerPoint Presentation</vt:lpstr>
      <vt:lpstr>PowerPoint Presentation</vt:lpstr>
      <vt:lpstr>PowerPoint Presentation</vt:lpstr>
      <vt:lpstr>Causes of Coding and Billing Audits</vt:lpstr>
      <vt:lpstr>Who Does Coding and Billing Audits?</vt:lpstr>
      <vt:lpstr>Federal Payers</vt:lpstr>
      <vt:lpstr>TPE Audits</vt:lpstr>
      <vt:lpstr>State Payers</vt:lpstr>
      <vt:lpstr>Commercial Payers</vt:lpstr>
      <vt:lpstr>Who Is Doing the Audit?</vt:lpstr>
      <vt:lpstr>The Audit Process</vt:lpstr>
      <vt:lpstr>Responding to the Audit—Do’s and Don’ts</vt:lpstr>
      <vt:lpstr> Medicare Appeal Process</vt:lpstr>
      <vt:lpstr>1st Level:  Redetermination</vt:lpstr>
      <vt:lpstr>2nd Level:  Reconsideration</vt:lpstr>
      <vt:lpstr>2nd Level:  Reconsideration</vt:lpstr>
      <vt:lpstr>3rd Level:  Administrative Law Judge</vt:lpstr>
      <vt:lpstr>* WARNING *</vt:lpstr>
      <vt:lpstr>How to Avoid Audits, Investigations and Big Overpayments</vt:lpstr>
      <vt:lpstr>Compliance Plan Elements</vt:lpstr>
      <vt:lpstr>Other Preventative Measures</vt:lpstr>
      <vt:lpstr>Impact of EHR</vt:lpstr>
      <vt:lpstr>Impact of EHR</vt:lpstr>
      <vt:lpstr>What Are You Paying Attention to?</vt:lpstr>
      <vt:lpstr> Aggressive Revocation Action by CMS:</vt:lpstr>
      <vt:lpstr> Aggressive Revocation Action by CMS:</vt:lpstr>
      <vt:lpstr>War Stories—Strange but True</vt:lpstr>
      <vt:lpstr>PowerPoint Presentation</vt:lpstr>
      <vt:lpstr>For more information, contact:</vt:lpstr>
    </vt:vector>
  </TitlesOfParts>
  <Company>Thomson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Kendell</dc:creator>
  <cp:lastModifiedBy>Brenda L. Veloz</cp:lastModifiedBy>
  <cp:revision>64</cp:revision>
  <cp:lastPrinted>2018-11-29T16:27:54Z</cp:lastPrinted>
  <dcterms:created xsi:type="dcterms:W3CDTF">2020-12-16T22:50:08Z</dcterms:created>
  <dcterms:modified xsi:type="dcterms:W3CDTF">2023-05-12T18:07:54Z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0x010100A81E2725EA0CBA419BD930125E819477</vt:lpwstr>
  </property>
  <property fmtid="{D5CDD505-2E9C-101B-9397-08002B2CF9AE}" pid="3" name="MediaServiceImageTags">
    <vt:lpwstr/>
  </property>
  <property fmtid="{D5CDD505-2E9C-101B-9397-08002B2CF9AE}" pid="4" name="ndDocumentId">
    <vt:lpwstr>4880-3581-3984</vt:lpwstr>
  </property>
</Properties>
</file>