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85" r:id="rId5"/>
    <p:sldId id="258" r:id="rId6"/>
    <p:sldId id="304" r:id="rId7"/>
    <p:sldId id="303" r:id="rId8"/>
    <p:sldId id="275" r:id="rId9"/>
    <p:sldId id="274" r:id="rId10"/>
    <p:sldId id="305" r:id="rId11"/>
    <p:sldId id="307" r:id="rId12"/>
    <p:sldId id="288" r:id="rId13"/>
    <p:sldId id="289" r:id="rId14"/>
    <p:sldId id="290" r:id="rId15"/>
    <p:sldId id="298" r:id="rId16"/>
    <p:sldId id="276" r:id="rId17"/>
    <p:sldId id="284" r:id="rId18"/>
    <p:sldId id="269" r:id="rId19"/>
    <p:sldId id="280" r:id="rId20"/>
    <p:sldId id="281" r:id="rId21"/>
    <p:sldId id="260" r:id="rId22"/>
    <p:sldId id="265" r:id="rId23"/>
    <p:sldId id="292" r:id="rId24"/>
    <p:sldId id="262" r:id="rId25"/>
    <p:sldId id="297" r:id="rId26"/>
    <p:sldId id="263" r:id="rId27"/>
    <p:sldId id="261" r:id="rId28"/>
    <p:sldId id="283" r:id="rId29"/>
    <p:sldId id="282" r:id="rId30"/>
    <p:sldId id="279" r:id="rId31"/>
    <p:sldId id="293" r:id="rId32"/>
    <p:sldId id="272" r:id="rId33"/>
    <p:sldId id="294" r:id="rId34"/>
    <p:sldId id="296" r:id="rId35"/>
    <p:sldId id="301" r:id="rId36"/>
    <p:sldId id="266" r:id="rId37"/>
    <p:sldId id="267" r:id="rId38"/>
    <p:sldId id="309" r:id="rId39"/>
    <p:sldId id="278" r:id="rId40"/>
    <p:sldId id="308" r:id="rId41"/>
    <p:sldId id="306" r:id="rId42"/>
    <p:sldId id="287" r:id="rId43"/>
    <p:sldId id="286" r:id="rId44"/>
    <p:sldId id="299" r:id="rId45"/>
    <p:sldId id="300" r:id="rId46"/>
    <p:sldId id="268" r:id="rId47"/>
    <p:sldId id="27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A0A146-64D7-40E5-A7D8-290E56EE5198}" v="29" dt="2023-03-03T05:48:56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5" autoAdjust="0"/>
    <p:restoredTop sz="94660"/>
  </p:normalViewPr>
  <p:slideViewPr>
    <p:cSldViewPr snapToGrid="0">
      <p:cViewPr>
        <p:scale>
          <a:sx n="92" d="100"/>
          <a:sy n="92" d="100"/>
        </p:scale>
        <p:origin x="66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Waite" userId="d6e9238fdafa7547" providerId="LiveId" clId="{68A0A146-64D7-40E5-A7D8-290E56EE5198}"/>
    <pc:docChg chg="undo custSel addSld delSld modSld">
      <pc:chgData name="Aaron Waite" userId="d6e9238fdafa7547" providerId="LiveId" clId="{68A0A146-64D7-40E5-A7D8-290E56EE5198}" dt="2023-03-03T06:21:05.421" v="3375" actId="20577"/>
      <pc:docMkLst>
        <pc:docMk/>
      </pc:docMkLst>
      <pc:sldChg chg="modSp mod">
        <pc:chgData name="Aaron Waite" userId="d6e9238fdafa7547" providerId="LiveId" clId="{68A0A146-64D7-40E5-A7D8-290E56EE5198}" dt="2023-03-03T06:05:28.036" v="3100" actId="255"/>
        <pc:sldMkLst>
          <pc:docMk/>
          <pc:sldMk cId="2705027459" sldId="256"/>
        </pc:sldMkLst>
        <pc:spChg chg="mod">
          <ac:chgData name="Aaron Waite" userId="d6e9238fdafa7547" providerId="LiveId" clId="{68A0A146-64D7-40E5-A7D8-290E56EE5198}" dt="2023-03-03T06:05:28.036" v="3100" actId="255"/>
          <ac:spMkLst>
            <pc:docMk/>
            <pc:sldMk cId="2705027459" sldId="256"/>
            <ac:spMk id="3" creationId="{AB6A8CC0-70B1-49C2-A619-5256196A1122}"/>
          </ac:spMkLst>
        </pc:spChg>
      </pc:sldChg>
      <pc:sldChg chg="modSp mod">
        <pc:chgData name="Aaron Waite" userId="d6e9238fdafa7547" providerId="LiveId" clId="{68A0A146-64D7-40E5-A7D8-290E56EE5198}" dt="2023-03-03T03:09:51.905" v="1365" actId="20577"/>
        <pc:sldMkLst>
          <pc:docMk/>
          <pc:sldMk cId="537970933" sldId="257"/>
        </pc:sldMkLst>
        <pc:spChg chg="mod">
          <ac:chgData name="Aaron Waite" userId="d6e9238fdafa7547" providerId="LiveId" clId="{68A0A146-64D7-40E5-A7D8-290E56EE5198}" dt="2023-03-03T03:09:51.905" v="1365" actId="20577"/>
          <ac:spMkLst>
            <pc:docMk/>
            <pc:sldMk cId="537970933" sldId="257"/>
            <ac:spMk id="3" creationId="{C61178E9-FF85-49EC-988C-46F70F36E0FC}"/>
          </ac:spMkLst>
        </pc:spChg>
      </pc:sldChg>
      <pc:sldChg chg="modSp mod">
        <pc:chgData name="Aaron Waite" userId="d6e9238fdafa7547" providerId="LiveId" clId="{68A0A146-64D7-40E5-A7D8-290E56EE5198}" dt="2023-03-02T15:13:57.768" v="959" actId="20577"/>
        <pc:sldMkLst>
          <pc:docMk/>
          <pc:sldMk cId="678701631" sldId="258"/>
        </pc:sldMkLst>
        <pc:spChg chg="mod">
          <ac:chgData name="Aaron Waite" userId="d6e9238fdafa7547" providerId="LiveId" clId="{68A0A146-64D7-40E5-A7D8-290E56EE5198}" dt="2023-03-02T15:12:27.943" v="840" actId="20577"/>
          <ac:spMkLst>
            <pc:docMk/>
            <pc:sldMk cId="678701631" sldId="258"/>
            <ac:spMk id="2" creationId="{33761876-30F2-44FE-AF75-17738483BBD7}"/>
          </ac:spMkLst>
        </pc:spChg>
        <pc:spChg chg="mod">
          <ac:chgData name="Aaron Waite" userId="d6e9238fdafa7547" providerId="LiveId" clId="{68A0A146-64D7-40E5-A7D8-290E56EE5198}" dt="2023-03-02T15:13:57.768" v="959" actId="20577"/>
          <ac:spMkLst>
            <pc:docMk/>
            <pc:sldMk cId="678701631" sldId="258"/>
            <ac:spMk id="3" creationId="{A1D90E9B-9CFE-4A53-B339-538944EF42FB}"/>
          </ac:spMkLst>
        </pc:spChg>
      </pc:sldChg>
      <pc:sldChg chg="modSp mod">
        <pc:chgData name="Aaron Waite" userId="d6e9238fdafa7547" providerId="LiveId" clId="{68A0A146-64D7-40E5-A7D8-290E56EE5198}" dt="2023-03-03T06:12:36.182" v="3266" actId="6549"/>
        <pc:sldMkLst>
          <pc:docMk/>
          <pc:sldMk cId="3589849661" sldId="260"/>
        </pc:sldMkLst>
        <pc:spChg chg="mod">
          <ac:chgData name="Aaron Waite" userId="d6e9238fdafa7547" providerId="LiveId" clId="{68A0A146-64D7-40E5-A7D8-290E56EE5198}" dt="2023-03-03T03:27:34.047" v="1383" actId="20577"/>
          <ac:spMkLst>
            <pc:docMk/>
            <pc:sldMk cId="3589849661" sldId="260"/>
            <ac:spMk id="2" creationId="{D6C39904-02B6-403D-BCDF-C5AE10AC57BC}"/>
          </ac:spMkLst>
        </pc:spChg>
        <pc:spChg chg="mod">
          <ac:chgData name="Aaron Waite" userId="d6e9238fdafa7547" providerId="LiveId" clId="{68A0A146-64D7-40E5-A7D8-290E56EE5198}" dt="2023-03-03T06:12:36.182" v="3266" actId="6549"/>
          <ac:spMkLst>
            <pc:docMk/>
            <pc:sldMk cId="3589849661" sldId="260"/>
            <ac:spMk id="3" creationId="{46BCB7BD-3EFF-435E-9465-7E08D46459B9}"/>
          </ac:spMkLst>
        </pc:spChg>
      </pc:sldChg>
      <pc:sldChg chg="modSp mod">
        <pc:chgData name="Aaron Waite" userId="d6e9238fdafa7547" providerId="LiveId" clId="{68A0A146-64D7-40E5-A7D8-290E56EE5198}" dt="2023-03-02T18:19:54.231" v="1331" actId="20577"/>
        <pc:sldMkLst>
          <pc:docMk/>
          <pc:sldMk cId="2794488550" sldId="262"/>
        </pc:sldMkLst>
        <pc:spChg chg="mod">
          <ac:chgData name="Aaron Waite" userId="d6e9238fdafa7547" providerId="LiveId" clId="{68A0A146-64D7-40E5-A7D8-290E56EE5198}" dt="2023-03-02T18:19:54.231" v="1331" actId="20577"/>
          <ac:spMkLst>
            <pc:docMk/>
            <pc:sldMk cId="2794488550" sldId="262"/>
            <ac:spMk id="3" creationId="{9608BD3C-E64C-45E9-9B3C-17E4A83D82AD}"/>
          </ac:spMkLst>
        </pc:spChg>
      </pc:sldChg>
      <pc:sldChg chg="modSp mod">
        <pc:chgData name="Aaron Waite" userId="d6e9238fdafa7547" providerId="LiveId" clId="{68A0A146-64D7-40E5-A7D8-290E56EE5198}" dt="2023-03-03T04:07:45.183" v="1750" actId="27636"/>
        <pc:sldMkLst>
          <pc:docMk/>
          <pc:sldMk cId="737484251" sldId="266"/>
        </pc:sldMkLst>
        <pc:spChg chg="mod">
          <ac:chgData name="Aaron Waite" userId="d6e9238fdafa7547" providerId="LiveId" clId="{68A0A146-64D7-40E5-A7D8-290E56EE5198}" dt="2023-03-03T04:06:41.816" v="1729" actId="20577"/>
          <ac:spMkLst>
            <pc:docMk/>
            <pc:sldMk cId="737484251" sldId="266"/>
            <ac:spMk id="2" creationId="{4F352FBB-52CB-4786-A42D-2D80FE6F83EC}"/>
          </ac:spMkLst>
        </pc:spChg>
        <pc:spChg chg="mod">
          <ac:chgData name="Aaron Waite" userId="d6e9238fdafa7547" providerId="LiveId" clId="{68A0A146-64D7-40E5-A7D8-290E56EE5198}" dt="2023-03-03T04:07:45.183" v="1750" actId="27636"/>
          <ac:spMkLst>
            <pc:docMk/>
            <pc:sldMk cId="737484251" sldId="266"/>
            <ac:spMk id="3" creationId="{C95AC2F1-0DBA-48DB-8A08-B9548DD7F7A6}"/>
          </ac:spMkLst>
        </pc:spChg>
      </pc:sldChg>
      <pc:sldChg chg="addSp delSp modSp mod">
        <pc:chgData name="Aaron Waite" userId="d6e9238fdafa7547" providerId="LiveId" clId="{68A0A146-64D7-40E5-A7D8-290E56EE5198}" dt="2023-03-03T05:52:44.642" v="2459" actId="20577"/>
        <pc:sldMkLst>
          <pc:docMk/>
          <pc:sldMk cId="1597106725" sldId="267"/>
        </pc:sldMkLst>
        <pc:spChg chg="mod">
          <ac:chgData name="Aaron Waite" userId="d6e9238fdafa7547" providerId="LiveId" clId="{68A0A146-64D7-40E5-A7D8-290E56EE5198}" dt="2023-03-03T05:48:44.405" v="2154" actId="1076"/>
          <ac:spMkLst>
            <pc:docMk/>
            <pc:sldMk cId="1597106725" sldId="267"/>
            <ac:spMk id="2" creationId="{26A78E86-E90B-4188-98A8-07F970E82024}"/>
          </ac:spMkLst>
        </pc:spChg>
        <pc:spChg chg="add del mod">
          <ac:chgData name="Aaron Waite" userId="d6e9238fdafa7547" providerId="LiveId" clId="{68A0A146-64D7-40E5-A7D8-290E56EE5198}" dt="2023-03-03T05:52:44.642" v="2459" actId="20577"/>
          <ac:spMkLst>
            <pc:docMk/>
            <pc:sldMk cId="1597106725" sldId="267"/>
            <ac:spMk id="4" creationId="{BA9EF038-D7B7-F1F8-DDAD-A00B5A8B8B77}"/>
          </ac:spMkLst>
        </pc:spChg>
        <pc:picChg chg="del">
          <ac:chgData name="Aaron Waite" userId="d6e9238fdafa7547" providerId="LiveId" clId="{68A0A146-64D7-40E5-A7D8-290E56EE5198}" dt="2023-03-03T05:47:16.023" v="2066" actId="478"/>
          <ac:picMkLst>
            <pc:docMk/>
            <pc:sldMk cId="1597106725" sldId="267"/>
            <ac:picMk id="9" creationId="{FEA6EA82-C62F-4B8C-8895-7391F94B9061}"/>
          </ac:picMkLst>
        </pc:picChg>
        <pc:picChg chg="add del mod">
          <ac:chgData name="Aaron Waite" userId="d6e9238fdafa7547" providerId="LiveId" clId="{68A0A146-64D7-40E5-A7D8-290E56EE5198}" dt="2023-03-03T05:47:43.865" v="2070"/>
          <ac:picMkLst>
            <pc:docMk/>
            <pc:sldMk cId="1597106725" sldId="267"/>
            <ac:picMk id="1026" creationId="{C39BDD85-C724-6E9C-FF35-2AF8862E0154}"/>
          </ac:picMkLst>
        </pc:picChg>
        <pc:picChg chg="add del mod">
          <ac:chgData name="Aaron Waite" userId="d6e9238fdafa7547" providerId="LiveId" clId="{68A0A146-64D7-40E5-A7D8-290E56EE5198}" dt="2023-03-03T05:48:34.318" v="2151"/>
          <ac:picMkLst>
            <pc:docMk/>
            <pc:sldMk cId="1597106725" sldId="267"/>
            <ac:picMk id="1028" creationId="{F0ADF6E2-FFFE-4368-17D9-A54A85717DB5}"/>
          </ac:picMkLst>
        </pc:picChg>
        <pc:picChg chg="add del mod">
          <ac:chgData name="Aaron Waite" userId="d6e9238fdafa7547" providerId="LiveId" clId="{68A0A146-64D7-40E5-A7D8-290E56EE5198}" dt="2023-03-03T05:48:44.907" v="2155"/>
          <ac:picMkLst>
            <pc:docMk/>
            <pc:sldMk cId="1597106725" sldId="267"/>
            <ac:picMk id="1030" creationId="{228BF0DF-0FA3-5B85-FF1F-04B97FD121B6}"/>
          </ac:picMkLst>
        </pc:picChg>
        <pc:picChg chg="add mod">
          <ac:chgData name="Aaron Waite" userId="d6e9238fdafa7547" providerId="LiveId" clId="{68A0A146-64D7-40E5-A7D8-290E56EE5198}" dt="2023-03-03T05:48:56.582" v="2157" actId="1076"/>
          <ac:picMkLst>
            <pc:docMk/>
            <pc:sldMk cId="1597106725" sldId="267"/>
            <ac:picMk id="1032" creationId="{3407A40B-CEC4-266F-5091-D348DC37E91E}"/>
          </ac:picMkLst>
        </pc:picChg>
      </pc:sldChg>
      <pc:sldChg chg="modSp mod">
        <pc:chgData name="Aaron Waite" userId="d6e9238fdafa7547" providerId="LiveId" clId="{68A0A146-64D7-40E5-A7D8-290E56EE5198}" dt="2023-03-03T06:20:37.273" v="3370" actId="20577"/>
        <pc:sldMkLst>
          <pc:docMk/>
          <pc:sldMk cId="1090441286" sldId="268"/>
        </pc:sldMkLst>
        <pc:spChg chg="mod">
          <ac:chgData name="Aaron Waite" userId="d6e9238fdafa7547" providerId="LiveId" clId="{68A0A146-64D7-40E5-A7D8-290E56EE5198}" dt="2023-03-03T06:20:37.273" v="3370" actId="20577"/>
          <ac:spMkLst>
            <pc:docMk/>
            <pc:sldMk cId="1090441286" sldId="268"/>
            <ac:spMk id="3" creationId="{FCF5A8D0-E354-45E1-9531-F5FDED8D94CF}"/>
          </ac:spMkLst>
        </pc:spChg>
      </pc:sldChg>
      <pc:sldChg chg="del">
        <pc:chgData name="Aaron Waite" userId="d6e9238fdafa7547" providerId="LiveId" clId="{68A0A146-64D7-40E5-A7D8-290E56EE5198}" dt="2023-02-13T20:33:29.475" v="1" actId="47"/>
        <pc:sldMkLst>
          <pc:docMk/>
          <pc:sldMk cId="1953714233" sldId="271"/>
        </pc:sldMkLst>
      </pc:sldChg>
      <pc:sldChg chg="add del">
        <pc:chgData name="Aaron Waite" userId="d6e9238fdafa7547" providerId="LiveId" clId="{68A0A146-64D7-40E5-A7D8-290E56EE5198}" dt="2023-03-03T04:11:04.378" v="1753"/>
        <pc:sldMkLst>
          <pc:docMk/>
          <pc:sldMk cId="190950466" sldId="272"/>
        </pc:sldMkLst>
      </pc:sldChg>
      <pc:sldChg chg="modSp mod">
        <pc:chgData name="Aaron Waite" userId="d6e9238fdafa7547" providerId="LiveId" clId="{68A0A146-64D7-40E5-A7D8-290E56EE5198}" dt="2023-03-03T06:21:05.421" v="3375" actId="20577"/>
        <pc:sldMkLst>
          <pc:docMk/>
          <pc:sldMk cId="2010677532" sldId="273"/>
        </pc:sldMkLst>
        <pc:spChg chg="mod">
          <ac:chgData name="Aaron Waite" userId="d6e9238fdafa7547" providerId="LiveId" clId="{68A0A146-64D7-40E5-A7D8-290E56EE5198}" dt="2023-03-03T06:00:31.929" v="2704" actId="20577"/>
          <ac:spMkLst>
            <pc:docMk/>
            <pc:sldMk cId="2010677532" sldId="273"/>
            <ac:spMk id="2" creationId="{21B03517-576C-43E0-B76E-4EAFCA3BAD49}"/>
          </ac:spMkLst>
        </pc:spChg>
        <pc:spChg chg="mod">
          <ac:chgData name="Aaron Waite" userId="d6e9238fdafa7547" providerId="LiveId" clId="{68A0A146-64D7-40E5-A7D8-290E56EE5198}" dt="2023-03-03T06:21:05.421" v="3375" actId="20577"/>
          <ac:spMkLst>
            <pc:docMk/>
            <pc:sldMk cId="2010677532" sldId="273"/>
            <ac:spMk id="3" creationId="{48515D46-C163-4634-BEED-908734288E73}"/>
          </ac:spMkLst>
        </pc:spChg>
      </pc:sldChg>
      <pc:sldChg chg="modSp mod">
        <pc:chgData name="Aaron Waite" userId="d6e9238fdafa7547" providerId="LiveId" clId="{68A0A146-64D7-40E5-A7D8-290E56EE5198}" dt="2023-03-02T17:01:40.254" v="1288" actId="20577"/>
        <pc:sldMkLst>
          <pc:docMk/>
          <pc:sldMk cId="4216209165" sldId="274"/>
        </pc:sldMkLst>
        <pc:spChg chg="mod">
          <ac:chgData name="Aaron Waite" userId="d6e9238fdafa7547" providerId="LiveId" clId="{68A0A146-64D7-40E5-A7D8-290E56EE5198}" dt="2023-03-02T17:01:40.254" v="1288" actId="20577"/>
          <ac:spMkLst>
            <pc:docMk/>
            <pc:sldMk cId="4216209165" sldId="274"/>
            <ac:spMk id="3" creationId="{A1D90E9B-9CFE-4A53-B339-538944EF42FB}"/>
          </ac:spMkLst>
        </pc:spChg>
      </pc:sldChg>
      <pc:sldChg chg="modSp mod">
        <pc:chgData name="Aaron Waite" userId="d6e9238fdafa7547" providerId="LiveId" clId="{68A0A146-64D7-40E5-A7D8-290E56EE5198}" dt="2023-03-02T17:06:38.938" v="1330" actId="20577"/>
        <pc:sldMkLst>
          <pc:docMk/>
          <pc:sldMk cId="3454108007" sldId="276"/>
        </pc:sldMkLst>
        <pc:spChg chg="mod">
          <ac:chgData name="Aaron Waite" userId="d6e9238fdafa7547" providerId="LiveId" clId="{68A0A146-64D7-40E5-A7D8-290E56EE5198}" dt="2023-03-02T17:06:38.938" v="1330" actId="20577"/>
          <ac:spMkLst>
            <pc:docMk/>
            <pc:sldMk cId="3454108007" sldId="276"/>
            <ac:spMk id="7" creationId="{41AE008D-5AB8-494E-B7F1-083905E136CA}"/>
          </ac:spMkLst>
        </pc:spChg>
      </pc:sldChg>
      <pc:sldChg chg="del">
        <pc:chgData name="Aaron Waite" userId="d6e9238fdafa7547" providerId="LiveId" clId="{68A0A146-64D7-40E5-A7D8-290E56EE5198}" dt="2023-03-03T06:00:12.403" v="2695" actId="47"/>
        <pc:sldMkLst>
          <pc:docMk/>
          <pc:sldMk cId="3052889229" sldId="277"/>
        </pc:sldMkLst>
      </pc:sldChg>
      <pc:sldChg chg="modSp mod">
        <pc:chgData name="Aaron Waite" userId="d6e9238fdafa7547" providerId="LiveId" clId="{68A0A146-64D7-40E5-A7D8-290E56EE5198}" dt="2023-03-03T03:34:20.111" v="1527" actId="20577"/>
        <pc:sldMkLst>
          <pc:docMk/>
          <pc:sldMk cId="2123677386" sldId="282"/>
        </pc:sldMkLst>
        <pc:spChg chg="mod">
          <ac:chgData name="Aaron Waite" userId="d6e9238fdafa7547" providerId="LiveId" clId="{68A0A146-64D7-40E5-A7D8-290E56EE5198}" dt="2023-03-03T03:34:20.111" v="1527" actId="20577"/>
          <ac:spMkLst>
            <pc:docMk/>
            <pc:sldMk cId="2123677386" sldId="282"/>
            <ac:spMk id="7" creationId="{9BBA5F6D-201A-493D-B260-F3B6795183EC}"/>
          </ac:spMkLst>
        </pc:spChg>
      </pc:sldChg>
      <pc:sldChg chg="modSp mod">
        <pc:chgData name="Aaron Waite" userId="d6e9238fdafa7547" providerId="LiveId" clId="{68A0A146-64D7-40E5-A7D8-290E56EE5198}" dt="2023-03-03T03:10:13.065" v="1367" actId="20577"/>
        <pc:sldMkLst>
          <pc:docMk/>
          <pc:sldMk cId="1056364777" sldId="285"/>
        </pc:sldMkLst>
        <pc:spChg chg="mod">
          <ac:chgData name="Aaron Waite" userId="d6e9238fdafa7547" providerId="LiveId" clId="{68A0A146-64D7-40E5-A7D8-290E56EE5198}" dt="2023-03-03T03:10:13.065" v="1367" actId="20577"/>
          <ac:spMkLst>
            <pc:docMk/>
            <pc:sldMk cId="1056364777" sldId="285"/>
            <ac:spMk id="3" creationId="{C61178E9-FF85-49EC-988C-46F70F36E0FC}"/>
          </ac:spMkLst>
        </pc:spChg>
      </pc:sldChg>
      <pc:sldChg chg="modSp mod">
        <pc:chgData name="Aaron Waite" userId="d6e9238fdafa7547" providerId="LiveId" clId="{68A0A146-64D7-40E5-A7D8-290E56EE5198}" dt="2023-03-02T17:01:57.205" v="1295" actId="20577"/>
        <pc:sldMkLst>
          <pc:docMk/>
          <pc:sldMk cId="83649591" sldId="288"/>
        </pc:sldMkLst>
        <pc:spChg chg="mod">
          <ac:chgData name="Aaron Waite" userId="d6e9238fdafa7547" providerId="LiveId" clId="{68A0A146-64D7-40E5-A7D8-290E56EE5198}" dt="2023-03-02T17:01:57.205" v="1295" actId="20577"/>
          <ac:spMkLst>
            <pc:docMk/>
            <pc:sldMk cId="83649591" sldId="288"/>
            <ac:spMk id="3" creationId="{A1D90E9B-9CFE-4A53-B339-538944EF42FB}"/>
          </ac:spMkLst>
        </pc:spChg>
      </pc:sldChg>
      <pc:sldChg chg="addSp delSp modSp mod">
        <pc:chgData name="Aaron Waite" userId="d6e9238fdafa7547" providerId="LiveId" clId="{68A0A146-64D7-40E5-A7D8-290E56EE5198}" dt="2023-03-03T06:14:39.597" v="3267" actId="1440"/>
        <pc:sldMkLst>
          <pc:docMk/>
          <pc:sldMk cId="3808586232" sldId="293"/>
        </pc:sldMkLst>
        <pc:picChg chg="add mod">
          <ac:chgData name="Aaron Waite" userId="d6e9238fdafa7547" providerId="LiveId" clId="{68A0A146-64D7-40E5-A7D8-290E56EE5198}" dt="2023-03-03T06:14:39.597" v="3267" actId="1440"/>
          <ac:picMkLst>
            <pc:docMk/>
            <pc:sldMk cId="3808586232" sldId="293"/>
            <ac:picMk id="4" creationId="{7C4410D7-4DB3-148F-C9A7-4B43F02B6B76}"/>
          </ac:picMkLst>
        </pc:picChg>
        <pc:picChg chg="del">
          <ac:chgData name="Aaron Waite" userId="d6e9238fdafa7547" providerId="LiveId" clId="{68A0A146-64D7-40E5-A7D8-290E56EE5198}" dt="2023-03-03T03:49:42.277" v="1532" actId="478"/>
          <ac:picMkLst>
            <pc:docMk/>
            <pc:sldMk cId="3808586232" sldId="293"/>
            <ac:picMk id="8" creationId="{B9CD4207-C84C-4D76-9258-6558A67C518A}"/>
          </ac:picMkLst>
        </pc:picChg>
      </pc:sldChg>
      <pc:sldChg chg="modSp mod">
        <pc:chgData name="Aaron Waite" userId="d6e9238fdafa7547" providerId="LiveId" clId="{68A0A146-64D7-40E5-A7D8-290E56EE5198}" dt="2023-03-03T05:32:15.816" v="1756" actId="14100"/>
        <pc:sldMkLst>
          <pc:docMk/>
          <pc:sldMk cId="2367382208" sldId="294"/>
        </pc:sldMkLst>
        <pc:picChg chg="mod">
          <ac:chgData name="Aaron Waite" userId="d6e9238fdafa7547" providerId="LiveId" clId="{68A0A146-64D7-40E5-A7D8-290E56EE5198}" dt="2023-03-03T05:32:12.069" v="1755" actId="14100"/>
          <ac:picMkLst>
            <pc:docMk/>
            <pc:sldMk cId="2367382208" sldId="294"/>
            <ac:picMk id="10" creationId="{B8D85ADA-E56C-4CDC-B903-931B3F439E79}"/>
          </ac:picMkLst>
        </pc:picChg>
        <pc:picChg chg="mod">
          <ac:chgData name="Aaron Waite" userId="d6e9238fdafa7547" providerId="LiveId" clId="{68A0A146-64D7-40E5-A7D8-290E56EE5198}" dt="2023-03-03T05:32:15.816" v="1756" actId="14100"/>
          <ac:picMkLst>
            <pc:docMk/>
            <pc:sldMk cId="2367382208" sldId="294"/>
            <ac:picMk id="14" creationId="{8C562221-871E-4D82-A211-D852FFBDA4FB}"/>
          </ac:picMkLst>
        </pc:picChg>
      </pc:sldChg>
      <pc:sldChg chg="modSp mod">
        <pc:chgData name="Aaron Waite" userId="d6e9238fdafa7547" providerId="LiveId" clId="{68A0A146-64D7-40E5-A7D8-290E56EE5198}" dt="2023-03-03T05:33:21.254" v="1812" actId="14100"/>
        <pc:sldMkLst>
          <pc:docMk/>
          <pc:sldMk cId="1289260226" sldId="296"/>
        </pc:sldMkLst>
        <pc:spChg chg="mod">
          <ac:chgData name="Aaron Waite" userId="d6e9238fdafa7547" providerId="LiveId" clId="{68A0A146-64D7-40E5-A7D8-290E56EE5198}" dt="2023-03-03T05:33:05.496" v="1809" actId="20577"/>
          <ac:spMkLst>
            <pc:docMk/>
            <pc:sldMk cId="1289260226" sldId="296"/>
            <ac:spMk id="3" creationId="{BC693148-369F-413E-A83E-F414A4A97609}"/>
          </ac:spMkLst>
        </pc:spChg>
        <pc:picChg chg="mod">
          <ac:chgData name="Aaron Waite" userId="d6e9238fdafa7547" providerId="LiveId" clId="{68A0A146-64D7-40E5-A7D8-290E56EE5198}" dt="2023-03-03T05:33:21.254" v="1812" actId="14100"/>
          <ac:picMkLst>
            <pc:docMk/>
            <pc:sldMk cId="1289260226" sldId="296"/>
            <ac:picMk id="4" creationId="{2D737FB4-80A5-43E8-9A95-9A9F87BE581D}"/>
          </ac:picMkLst>
        </pc:picChg>
      </pc:sldChg>
      <pc:sldChg chg="modSp mod">
        <pc:chgData name="Aaron Waite" userId="d6e9238fdafa7547" providerId="LiveId" clId="{68A0A146-64D7-40E5-A7D8-290E56EE5198}" dt="2023-03-03T06:19:57.341" v="3362" actId="14100"/>
        <pc:sldMkLst>
          <pc:docMk/>
          <pc:sldMk cId="446064744" sldId="299"/>
        </pc:sldMkLst>
        <pc:spChg chg="mod">
          <ac:chgData name="Aaron Waite" userId="d6e9238fdafa7547" providerId="LiveId" clId="{68A0A146-64D7-40E5-A7D8-290E56EE5198}" dt="2023-03-03T05:54:34.151" v="2552" actId="20577"/>
          <ac:spMkLst>
            <pc:docMk/>
            <pc:sldMk cId="446064744" sldId="299"/>
            <ac:spMk id="3" creationId="{36A5173C-2FD1-4B6D-A471-6CA6B3B36A64}"/>
          </ac:spMkLst>
        </pc:spChg>
        <pc:picChg chg="mod">
          <ac:chgData name="Aaron Waite" userId="d6e9238fdafa7547" providerId="LiveId" clId="{68A0A146-64D7-40E5-A7D8-290E56EE5198}" dt="2023-03-03T06:19:57.341" v="3362" actId="14100"/>
          <ac:picMkLst>
            <pc:docMk/>
            <pc:sldMk cId="446064744" sldId="299"/>
            <ac:picMk id="5" creationId="{C9DF7349-9C0B-4313-A5C6-163BDBC65CB1}"/>
          </ac:picMkLst>
        </pc:picChg>
      </pc:sldChg>
      <pc:sldChg chg="modSp mod">
        <pc:chgData name="Aaron Waite" userId="d6e9238fdafa7547" providerId="LiveId" clId="{68A0A146-64D7-40E5-A7D8-290E56EE5198}" dt="2023-03-03T06:18:08.670" v="3361" actId="20577"/>
        <pc:sldMkLst>
          <pc:docMk/>
          <pc:sldMk cId="1944708242" sldId="301"/>
        </pc:sldMkLst>
        <pc:spChg chg="mod">
          <ac:chgData name="Aaron Waite" userId="d6e9238fdafa7547" providerId="LiveId" clId="{68A0A146-64D7-40E5-A7D8-290E56EE5198}" dt="2023-03-03T06:18:08.670" v="3361" actId="20577"/>
          <ac:spMkLst>
            <pc:docMk/>
            <pc:sldMk cId="1944708242" sldId="301"/>
            <ac:spMk id="3" creationId="{BD706ADF-76CF-4128-817D-D052119892E1}"/>
          </ac:spMkLst>
        </pc:spChg>
      </pc:sldChg>
      <pc:sldChg chg="del">
        <pc:chgData name="Aaron Waite" userId="d6e9238fdafa7547" providerId="LiveId" clId="{68A0A146-64D7-40E5-A7D8-290E56EE5198}" dt="2023-03-03T04:07:59.706" v="1751" actId="47"/>
        <pc:sldMkLst>
          <pc:docMk/>
          <pc:sldMk cId="3634498574" sldId="302"/>
        </pc:sldMkLst>
      </pc:sldChg>
      <pc:sldChg chg="modSp add mod">
        <pc:chgData name="Aaron Waite" userId="d6e9238fdafa7547" providerId="LiveId" clId="{68A0A146-64D7-40E5-A7D8-290E56EE5198}" dt="2023-03-03T06:07:34.330" v="3248" actId="20577"/>
        <pc:sldMkLst>
          <pc:docMk/>
          <pc:sldMk cId="4167403747" sldId="303"/>
        </pc:sldMkLst>
        <pc:spChg chg="mod">
          <ac:chgData name="Aaron Waite" userId="d6e9238fdafa7547" providerId="LiveId" clId="{68A0A146-64D7-40E5-A7D8-290E56EE5198}" dt="2023-03-03T06:07:34.330" v="3248" actId="20577"/>
          <ac:spMkLst>
            <pc:docMk/>
            <pc:sldMk cId="4167403747" sldId="303"/>
            <ac:spMk id="3" creationId="{A1D90E9B-9CFE-4A53-B339-538944EF42FB}"/>
          </ac:spMkLst>
        </pc:spChg>
      </pc:sldChg>
      <pc:sldChg chg="modSp add mod">
        <pc:chgData name="Aaron Waite" userId="d6e9238fdafa7547" providerId="LiveId" clId="{68A0A146-64D7-40E5-A7D8-290E56EE5198}" dt="2023-03-03T06:09:43.240" v="3265" actId="20577"/>
        <pc:sldMkLst>
          <pc:docMk/>
          <pc:sldMk cId="2341005755" sldId="304"/>
        </pc:sldMkLst>
        <pc:spChg chg="mod">
          <ac:chgData name="Aaron Waite" userId="d6e9238fdafa7547" providerId="LiveId" clId="{68A0A146-64D7-40E5-A7D8-290E56EE5198}" dt="2023-03-02T16:16:44.878" v="1039" actId="20577"/>
          <ac:spMkLst>
            <pc:docMk/>
            <pc:sldMk cId="2341005755" sldId="304"/>
            <ac:spMk id="2" creationId="{33761876-30F2-44FE-AF75-17738483BBD7}"/>
          </ac:spMkLst>
        </pc:spChg>
        <pc:spChg chg="mod">
          <ac:chgData name="Aaron Waite" userId="d6e9238fdafa7547" providerId="LiveId" clId="{68A0A146-64D7-40E5-A7D8-290E56EE5198}" dt="2023-03-03T06:09:43.240" v="3265" actId="20577"/>
          <ac:spMkLst>
            <pc:docMk/>
            <pc:sldMk cId="2341005755" sldId="304"/>
            <ac:spMk id="3" creationId="{A1D90E9B-9CFE-4A53-B339-538944EF42FB}"/>
          </ac:spMkLst>
        </pc:spChg>
      </pc:sldChg>
      <pc:sldChg chg="modSp add del mod">
        <pc:chgData name="Aaron Waite" userId="d6e9238fdafa7547" providerId="LiveId" clId="{68A0A146-64D7-40E5-A7D8-290E56EE5198}" dt="2023-03-02T16:15:53.989" v="981" actId="47"/>
        <pc:sldMkLst>
          <pc:docMk/>
          <pc:sldMk cId="2843379782" sldId="304"/>
        </pc:sldMkLst>
        <pc:spChg chg="mod">
          <ac:chgData name="Aaron Waite" userId="d6e9238fdafa7547" providerId="LiveId" clId="{68A0A146-64D7-40E5-A7D8-290E56EE5198}" dt="2023-03-02T16:15:31.258" v="968" actId="20577"/>
          <ac:spMkLst>
            <pc:docMk/>
            <pc:sldMk cId="2843379782" sldId="304"/>
            <ac:spMk id="2" creationId="{33761876-30F2-44FE-AF75-17738483BBD7}"/>
          </ac:spMkLst>
        </pc:spChg>
        <pc:spChg chg="mod">
          <ac:chgData name="Aaron Waite" userId="d6e9238fdafa7547" providerId="LiveId" clId="{68A0A146-64D7-40E5-A7D8-290E56EE5198}" dt="2023-03-02T16:15:52.702" v="980" actId="6549"/>
          <ac:spMkLst>
            <pc:docMk/>
            <pc:sldMk cId="2843379782" sldId="304"/>
            <ac:spMk id="3" creationId="{A1D90E9B-9CFE-4A53-B339-538944EF42FB}"/>
          </ac:spMkLst>
        </pc:spChg>
      </pc:sldChg>
      <pc:sldChg chg="addSp delSp modSp new mod">
        <pc:chgData name="Aaron Waite" userId="d6e9238fdafa7547" providerId="LiveId" clId="{68A0A146-64D7-40E5-A7D8-290E56EE5198}" dt="2023-03-03T03:22:57.416" v="1382" actId="1076"/>
        <pc:sldMkLst>
          <pc:docMk/>
          <pc:sldMk cId="1855240281" sldId="305"/>
        </pc:sldMkLst>
        <pc:spChg chg="mod">
          <ac:chgData name="Aaron Waite" userId="d6e9238fdafa7547" providerId="LiveId" clId="{68A0A146-64D7-40E5-A7D8-290E56EE5198}" dt="2023-03-02T22:03:45.023" v="1340" actId="20577"/>
          <ac:spMkLst>
            <pc:docMk/>
            <pc:sldMk cId="1855240281" sldId="305"/>
            <ac:spMk id="2" creationId="{D51BC822-5AB9-4261-5DE0-E11CB0D6FA73}"/>
          </ac:spMkLst>
        </pc:spChg>
        <pc:spChg chg="del">
          <ac:chgData name="Aaron Waite" userId="d6e9238fdafa7547" providerId="LiveId" clId="{68A0A146-64D7-40E5-A7D8-290E56EE5198}" dt="2023-03-03T03:21:07.895" v="1368" actId="931"/>
          <ac:spMkLst>
            <pc:docMk/>
            <pc:sldMk cId="1855240281" sldId="305"/>
            <ac:spMk id="3" creationId="{C9FD523A-9743-C391-4C16-C26F45489144}"/>
          </ac:spMkLst>
        </pc:spChg>
        <pc:picChg chg="add mod">
          <ac:chgData name="Aaron Waite" userId="d6e9238fdafa7547" providerId="LiveId" clId="{68A0A146-64D7-40E5-A7D8-290E56EE5198}" dt="2023-03-03T03:22:11.345" v="1380" actId="14100"/>
          <ac:picMkLst>
            <pc:docMk/>
            <pc:sldMk cId="1855240281" sldId="305"/>
            <ac:picMk id="5" creationId="{97681CD1-3463-86C3-AC13-90352F5AA585}"/>
          </ac:picMkLst>
        </pc:picChg>
        <pc:picChg chg="add mod modCrop">
          <ac:chgData name="Aaron Waite" userId="d6e9238fdafa7547" providerId="LiveId" clId="{68A0A146-64D7-40E5-A7D8-290E56EE5198}" dt="2023-03-03T03:22:57.416" v="1382" actId="1076"/>
          <ac:picMkLst>
            <pc:docMk/>
            <pc:sldMk cId="1855240281" sldId="305"/>
            <ac:picMk id="7" creationId="{6C03D25F-D68D-A8FF-2058-558F2EE3ABB8}"/>
          </ac:picMkLst>
        </pc:picChg>
      </pc:sldChg>
      <pc:sldChg chg="addSp delSp modSp new mod">
        <pc:chgData name="Aaron Waite" userId="d6e9238fdafa7547" providerId="LiveId" clId="{68A0A146-64D7-40E5-A7D8-290E56EE5198}" dt="2023-03-03T05:40:00.506" v="1915" actId="20577"/>
        <pc:sldMkLst>
          <pc:docMk/>
          <pc:sldMk cId="3257170721" sldId="306"/>
        </pc:sldMkLst>
        <pc:spChg chg="mod">
          <ac:chgData name="Aaron Waite" userId="d6e9238fdafa7547" providerId="LiveId" clId="{68A0A146-64D7-40E5-A7D8-290E56EE5198}" dt="2023-03-03T05:34:37.181" v="1842" actId="20577"/>
          <ac:spMkLst>
            <pc:docMk/>
            <pc:sldMk cId="3257170721" sldId="306"/>
            <ac:spMk id="2" creationId="{198D0D74-C2D3-FBF5-CDA9-78D8D9562C34}"/>
          </ac:spMkLst>
        </pc:spChg>
        <pc:spChg chg="del">
          <ac:chgData name="Aaron Waite" userId="d6e9238fdafa7547" providerId="LiveId" clId="{68A0A146-64D7-40E5-A7D8-290E56EE5198}" dt="2023-03-03T04:00:28.897" v="1569" actId="931"/>
          <ac:spMkLst>
            <pc:docMk/>
            <pc:sldMk cId="3257170721" sldId="306"/>
            <ac:spMk id="3" creationId="{197916B5-FA89-A064-58F0-26A3F849A1B4}"/>
          </ac:spMkLst>
        </pc:spChg>
        <pc:spChg chg="add mod">
          <ac:chgData name="Aaron Waite" userId="d6e9238fdafa7547" providerId="LiveId" clId="{68A0A146-64D7-40E5-A7D8-290E56EE5198}" dt="2023-03-03T05:40:00.506" v="1915" actId="20577"/>
          <ac:spMkLst>
            <pc:docMk/>
            <pc:sldMk cId="3257170721" sldId="306"/>
            <ac:spMk id="8" creationId="{5521A673-C1AA-D42F-C9E1-0548B77A937B}"/>
          </ac:spMkLst>
        </pc:spChg>
        <pc:picChg chg="add mod">
          <ac:chgData name="Aaron Waite" userId="d6e9238fdafa7547" providerId="LiveId" clId="{68A0A146-64D7-40E5-A7D8-290E56EE5198}" dt="2023-03-03T04:04:05.685" v="1604" actId="1076"/>
          <ac:picMkLst>
            <pc:docMk/>
            <pc:sldMk cId="3257170721" sldId="306"/>
            <ac:picMk id="5" creationId="{88BEB377-6325-01BE-656B-A5067FEFD242}"/>
          </ac:picMkLst>
        </pc:picChg>
        <pc:picChg chg="add mod modCrop">
          <ac:chgData name="Aaron Waite" userId="d6e9238fdafa7547" providerId="LiveId" clId="{68A0A146-64D7-40E5-A7D8-290E56EE5198}" dt="2023-03-03T04:02:18.390" v="1579" actId="1076"/>
          <ac:picMkLst>
            <pc:docMk/>
            <pc:sldMk cId="3257170721" sldId="306"/>
            <ac:picMk id="7" creationId="{CB4F7563-6670-1F4D-BED6-1922C9AA6BAB}"/>
          </ac:picMkLst>
        </pc:picChg>
      </pc:sldChg>
      <pc:sldChg chg="addSp delSp modSp new mod">
        <pc:chgData name="Aaron Waite" userId="d6e9238fdafa7547" providerId="LiveId" clId="{68A0A146-64D7-40E5-A7D8-290E56EE5198}" dt="2023-03-03T03:59:12.185" v="1568" actId="1076"/>
        <pc:sldMkLst>
          <pc:docMk/>
          <pc:sldMk cId="2342847240" sldId="307"/>
        </pc:sldMkLst>
        <pc:spChg chg="mod">
          <ac:chgData name="Aaron Waite" userId="d6e9238fdafa7547" providerId="LiveId" clId="{68A0A146-64D7-40E5-A7D8-290E56EE5198}" dt="2023-03-03T03:58:40.278" v="1565" actId="20577"/>
          <ac:spMkLst>
            <pc:docMk/>
            <pc:sldMk cId="2342847240" sldId="307"/>
            <ac:spMk id="2" creationId="{2D8F3F6B-155C-C84F-3257-02F6999E5362}"/>
          </ac:spMkLst>
        </pc:spChg>
        <pc:spChg chg="del">
          <ac:chgData name="Aaron Waite" userId="d6e9238fdafa7547" providerId="LiveId" clId="{68A0A146-64D7-40E5-A7D8-290E56EE5198}" dt="2023-03-03T03:58:30.639" v="1562" actId="931"/>
          <ac:spMkLst>
            <pc:docMk/>
            <pc:sldMk cId="2342847240" sldId="307"/>
            <ac:spMk id="3" creationId="{A4BECA6F-883C-BA3F-E4B5-1CF1510A55E5}"/>
          </ac:spMkLst>
        </pc:spChg>
        <pc:picChg chg="add mod">
          <ac:chgData name="Aaron Waite" userId="d6e9238fdafa7547" providerId="LiveId" clId="{68A0A146-64D7-40E5-A7D8-290E56EE5198}" dt="2023-03-03T03:59:12.185" v="1568" actId="1076"/>
          <ac:picMkLst>
            <pc:docMk/>
            <pc:sldMk cId="2342847240" sldId="307"/>
            <ac:picMk id="5" creationId="{346DE47F-1519-4B3A-313F-DF790F6BEB0F}"/>
          </ac:picMkLst>
        </pc:picChg>
      </pc:sldChg>
      <pc:sldChg chg="addSp delSp modSp add mod">
        <pc:chgData name="Aaron Waite" userId="d6e9238fdafa7547" providerId="LiveId" clId="{68A0A146-64D7-40E5-A7D8-290E56EE5198}" dt="2023-03-03T05:53:50.698" v="2550" actId="20577"/>
        <pc:sldMkLst>
          <pc:docMk/>
          <pc:sldMk cId="91898756" sldId="308"/>
        </pc:sldMkLst>
        <pc:spChg chg="add mod">
          <ac:chgData name="Aaron Waite" userId="d6e9238fdafa7547" providerId="LiveId" clId="{68A0A146-64D7-40E5-A7D8-290E56EE5198}" dt="2023-03-03T05:53:50.698" v="2550" actId="20577"/>
          <ac:spMkLst>
            <pc:docMk/>
            <pc:sldMk cId="91898756" sldId="308"/>
            <ac:spMk id="4" creationId="{5A1201F4-FF41-7249-9337-1A120D625534}"/>
          </ac:spMkLst>
        </pc:spChg>
        <pc:picChg chg="del">
          <ac:chgData name="Aaron Waite" userId="d6e9238fdafa7547" providerId="LiveId" clId="{68A0A146-64D7-40E5-A7D8-290E56EE5198}" dt="2023-03-03T05:43:51.595" v="1917" actId="478"/>
          <ac:picMkLst>
            <pc:docMk/>
            <pc:sldMk cId="91898756" sldId="308"/>
            <ac:picMk id="5" creationId="{4C4D03F3-B02E-4372-947C-78263B48FD07}"/>
          </ac:picMkLst>
        </pc:picChg>
      </pc:sldChg>
      <pc:sldChg chg="new del">
        <pc:chgData name="Aaron Waite" userId="d6e9238fdafa7547" providerId="LiveId" clId="{68A0A146-64D7-40E5-A7D8-290E56EE5198}" dt="2023-03-03T05:31:30.771" v="1754" actId="47"/>
        <pc:sldMkLst>
          <pc:docMk/>
          <pc:sldMk cId="4068316712" sldId="308"/>
        </pc:sldMkLst>
      </pc:sldChg>
      <pc:sldChg chg="add">
        <pc:chgData name="Aaron Waite" userId="d6e9238fdafa7547" providerId="LiveId" clId="{68A0A146-64D7-40E5-A7D8-290E56EE5198}" dt="2023-03-03T05:47:13.478" v="2065" actId="2890"/>
        <pc:sldMkLst>
          <pc:docMk/>
          <pc:sldMk cId="4191417940" sldId="30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FAED-41DB-4819-9B5F-512C8581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2DA19-7FD6-4954-A366-71A5BC8C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230E-8FCE-44D7-B26E-8C26617E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397B1-4CCB-41FA-9A95-734A39707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EA540-80DB-4B71-9E5F-247F4A20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5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A656-ECD7-4ECC-8311-E2535947E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86480-3841-4F63-854F-67AFD3CD1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125EA-597C-4216-A528-1D72C46B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CC924-1EE0-49A9-9238-7BF44736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1BC15-67BA-45D7-9B87-797E4C636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509C78-8D46-46B1-8019-D691FE75E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FC83C-F35A-43DB-991A-69661DC6E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34996-6EA7-487C-A697-129B7B22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6740F-70FA-4E2B-A376-40D0A15B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B6C4E-1EDD-4A8A-A3ED-FB9E793E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A2BF-92E0-40F2-83AD-26FA28FD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88E2-7313-4826-BFB2-A349E4239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21E05-58E1-4486-AA1C-1C8647AC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434-5B4B-4F16-94A4-DD2EDE05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40070-7211-4ADA-9CFA-7EDE85B4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16CED-904A-4804-B78B-8693B624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1A92A-7BB2-4769-83BA-6B99550D4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00BC0-9C5D-4175-9A7F-1A7C04B3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17D34-BEDA-4519-AFB1-360148FA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C1CCF-6599-4924-BAB4-BA87FC3E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5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EB74-2FB6-44C2-AC44-2415F79A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212B-13BD-445E-94E0-015FD424D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60611-3871-47C0-9CCE-0CBA9F06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669A6-4A20-4371-98C1-CB4DE0E5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3E033-99C6-4DF8-A208-61DDC24A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FF0C1-FDE2-4D17-9D69-1127C551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5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B7FC-587A-41D6-8163-A5B76A7C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1B2D9-4E7C-4BD2-863F-3A904B94A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C9AB2-F32E-4A18-96F3-0443DA72C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1F78F-F58A-49C9-BE34-3C40C43AB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39ADC-7E12-47AE-B8BD-A760694C5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E57998-9400-4E40-9674-92C1EC79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B7DDB-0435-4F33-908B-B7766458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9E79C-781A-42E6-9003-B18F9D0F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3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3C2E-2D21-4248-8381-FC602116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2E95E0-91B0-4B87-9F27-0FC3FBB0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D3689-A7DC-4DC6-AFCA-045C5786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52FF4-6F0F-4929-B92B-7C77CF0E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1258A-E381-4F7C-BE46-07FDC455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9256A-384E-46BB-9A64-7F9E08B9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67BDD-4011-4279-A540-D39B669A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33D84-CA3F-424F-B3DB-4A378947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874CD-1820-46B5-96E4-6D7B654D6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4E425-9605-4938-B084-9D49F423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6D5A2-34C2-43DB-9C6A-3C5E38D3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9C02E-A19F-4A77-B864-F0C596A5A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57548-F209-4B47-A9F9-3C2DDCE1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10CCB-BFE2-42E6-8D94-A21A1E55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F3A814-A906-4774-8D4E-CC3E3B5BB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307E3-08AC-4694-A92B-6F6FDCB73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CD1B5-C30C-460F-A397-91B56525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765FC-63A5-4675-BE26-DB3AA160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E5E65-BEE1-49DA-A4B0-155EBAAA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2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78000">
              <a:schemeClr val="accent3">
                <a:lumMod val="0"/>
                <a:lumOff val="100000"/>
              </a:schemeClr>
            </a:gs>
            <a:gs pos="93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A5B938-79B5-4732-9A94-E0EA5083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379B6-F485-4FCA-85FA-3F258BE6E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E091F-6355-493A-84EC-4899FB3B1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AE28E-AC15-4913-B177-4BE4F810334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74BDD-9382-4C4D-A9F4-C804B613F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5F680-B09F-4AB7-976E-C99866CC6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144F-C135-4DE5-88E2-8F701A5A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2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D47F-8198-4289-BA2E-C9FEBFF2B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9606"/>
            <a:ext cx="9144000" cy="2387600"/>
          </a:xfrm>
        </p:spPr>
        <p:txBody>
          <a:bodyPr/>
          <a:lstStyle/>
          <a:p>
            <a:r>
              <a:rPr lang="en-US" dirty="0"/>
              <a:t>Astigmatism Management with Cataract Surgery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A8CC0-70B1-49C2-A619-5256196A1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3196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/>
              <a:t>Aaron Waite MD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42A6366-E7A2-42A5-B99C-D67B9D510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75760"/>
            <a:ext cx="3657600" cy="1706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11FA8-9D51-463F-A79D-94F54D5DB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6" y="3878558"/>
            <a:ext cx="3236935" cy="2794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DEC545-41B0-4953-B703-37AC9EEA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010" y="4005148"/>
            <a:ext cx="3236934" cy="279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27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BC822-5AB9-4261-5DE0-E11CB0D6F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Biometry</a:t>
            </a:r>
          </a:p>
        </p:txBody>
      </p:sp>
      <p:pic>
        <p:nvPicPr>
          <p:cNvPr id="5" name="Content Placeholder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97681CD1-3463-86C3-AC13-90352F5AA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" y="436418"/>
            <a:ext cx="5980633" cy="5886450"/>
          </a:xfrm>
        </p:spPr>
      </p:pic>
      <p:pic>
        <p:nvPicPr>
          <p:cNvPr id="7" name="Picture 6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6C03D25F-D68D-A8FF-2058-558F2EE3A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/>
          <a:stretch/>
        </p:blipFill>
        <p:spPr>
          <a:xfrm>
            <a:off x="5656118" y="436418"/>
            <a:ext cx="6382488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40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F3F6B-155C-C84F-3257-02F6999E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346DE47F-1519-4B3A-313F-DF790F6BE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30" y="0"/>
            <a:ext cx="7582340" cy="6839884"/>
          </a:xfrm>
        </p:spPr>
      </p:pic>
    </p:spTree>
    <p:extLst>
      <p:ext uri="{BB962C8B-B14F-4D97-AF65-F5344CB8AC3E}">
        <p14:creationId xmlns:p14="http://schemas.microsoft.com/office/powerpoint/2010/main" val="234284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61876-30F2-44FE-AF75-17738483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0E9B-9CFE-4A53-B339-538944EF4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essential part of cataract surgery</a:t>
            </a:r>
          </a:p>
          <a:p>
            <a:r>
              <a:rPr lang="en-US" dirty="0"/>
              <a:t>If you want to correct astigmatism, you must do topography </a:t>
            </a:r>
          </a:p>
          <a:p>
            <a:r>
              <a:rPr lang="en-US" dirty="0"/>
              <a:t>Multiple different devices</a:t>
            </a:r>
          </a:p>
          <a:p>
            <a:r>
              <a:rPr lang="en-US" dirty="0"/>
              <a:t>Gauge the quality and axis of the astigmatism</a:t>
            </a:r>
          </a:p>
          <a:p>
            <a:r>
              <a:rPr lang="en-US" dirty="0"/>
              <a:t>I get topography on all my pre-op cataract patients</a:t>
            </a:r>
          </a:p>
        </p:txBody>
      </p:sp>
    </p:spTree>
    <p:extLst>
      <p:ext uri="{BB962C8B-B14F-4D97-AF65-F5344CB8AC3E}">
        <p14:creationId xmlns:p14="http://schemas.microsoft.com/office/powerpoint/2010/main" val="83649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nitor, table, desk, computer&#10;&#10;Description automatically generated">
            <a:extLst>
              <a:ext uri="{FF2B5EF4-FFF2-40B4-BE49-F238E27FC236}">
                <a16:creationId xmlns:a16="http://schemas.microsoft.com/office/drawing/2014/main" id="{88E8CD5A-0344-4A47-B172-9FE5D8838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9" y="538843"/>
            <a:ext cx="5462088" cy="54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B464CC9E-829A-4BBC-8D00-D72B83B31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38844"/>
            <a:ext cx="5835563" cy="546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199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33151D-D2F4-4169-8CCF-B140E172D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59" y="872445"/>
            <a:ext cx="5907041" cy="51131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91478-0A64-48E9-8CA4-14606197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274" y="872445"/>
            <a:ext cx="5897820" cy="511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6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desk with a computer on a table&#10;&#10;Description automatically generated">
            <a:extLst>
              <a:ext uri="{FF2B5EF4-FFF2-40B4-BE49-F238E27FC236}">
                <a16:creationId xmlns:a16="http://schemas.microsoft.com/office/drawing/2014/main" id="{5B55073B-4242-4D92-A752-A7F29F148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029" y="435022"/>
            <a:ext cx="7983941" cy="598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046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9BCB6-38A5-422C-95CA-80065599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Refractive Cataract Surgery 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AE008D-5AB8-494E-B7F1-083905E13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 performing formulas</a:t>
            </a:r>
          </a:p>
          <a:p>
            <a:r>
              <a:rPr lang="en-US" dirty="0"/>
              <a:t> Barrett Universal II, Kane, Hill-RBF, Olsen, Holladay 2</a:t>
            </a:r>
          </a:p>
          <a:p>
            <a:r>
              <a:rPr lang="en-US" dirty="0"/>
              <a:t>These formulas each achieve a spherical equivalent refractive result +/- 0.50 Diopters 70% of the time</a:t>
            </a:r>
          </a:p>
        </p:txBody>
      </p:sp>
    </p:spTree>
    <p:extLst>
      <p:ext uri="{BB962C8B-B14F-4D97-AF65-F5344CB8AC3E}">
        <p14:creationId xmlns:p14="http://schemas.microsoft.com/office/powerpoint/2010/main" val="3454108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F65548-B8E9-4E11-BAC5-A74363033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7771" y="340283"/>
            <a:ext cx="8036457" cy="6177434"/>
          </a:xfrm>
        </p:spPr>
      </p:pic>
    </p:spTree>
    <p:extLst>
      <p:ext uri="{BB962C8B-B14F-4D97-AF65-F5344CB8AC3E}">
        <p14:creationId xmlns:p14="http://schemas.microsoft.com/office/powerpoint/2010/main" val="815536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9CD8-7CDD-4484-B15C-AB4ABB63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Intra-operative </a:t>
            </a:r>
            <a:r>
              <a:rPr lang="en-US" dirty="0" err="1"/>
              <a:t>Aberrometry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C2F43-0D82-4539-9847-4BA2A7DB3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 uses wavefront </a:t>
            </a:r>
            <a:r>
              <a:rPr lang="en-US" dirty="0" err="1"/>
              <a:t>aberrometry</a:t>
            </a:r>
            <a:r>
              <a:rPr lang="en-US" dirty="0"/>
              <a:t> data during the surgical case (specifically taken when the eye is aphakic) to measure the refractive power of the eye and suggest the most appropriate IOL </a:t>
            </a:r>
          </a:p>
          <a:p>
            <a:r>
              <a:rPr lang="en-US" dirty="0"/>
              <a:t>Can verify </a:t>
            </a:r>
            <a:r>
              <a:rPr lang="en-US" dirty="0" err="1"/>
              <a:t>toric</a:t>
            </a:r>
            <a:r>
              <a:rPr lang="en-US" dirty="0"/>
              <a:t> IOL orientation</a:t>
            </a:r>
          </a:p>
          <a:p>
            <a:r>
              <a:rPr lang="en-US" dirty="0"/>
              <a:t>Can verify IOL power post implantation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A74AD-A765-459D-AEEA-3F0E7DFB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90" y="4231369"/>
            <a:ext cx="4447420" cy="236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598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C2F43-0D82-4539-9847-4BA2A7DB3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27B99-0792-4524-858D-CF94489AA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53" y="223467"/>
            <a:ext cx="9191493" cy="641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4096B-C7E7-466B-A4DB-067AE07D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Disclosures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9B601-5B0B-4083-9F61-18CD1FB0B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554589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C2F43-0D82-4539-9847-4BA2A7DB3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D32F4-371D-4E89-94CA-602E10189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528" y="207920"/>
            <a:ext cx="8532943" cy="64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4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9904-02B6-403D-BCDF-C5AE10AC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Astigmatism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CB7BD-3EFF-435E-9465-7E08D4645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Intra-op</a:t>
            </a:r>
          </a:p>
          <a:p>
            <a:pPr lvl="1"/>
            <a:r>
              <a:rPr lang="en-US" dirty="0"/>
              <a:t>On axis incisions</a:t>
            </a:r>
          </a:p>
          <a:p>
            <a:pPr lvl="1"/>
            <a:r>
              <a:rPr lang="en-US" dirty="0"/>
              <a:t>Relaxing Incisions- Blade or Femtosecond laser assisted</a:t>
            </a:r>
          </a:p>
          <a:p>
            <a:pPr lvl="1"/>
            <a:r>
              <a:rPr lang="en-US" dirty="0" err="1"/>
              <a:t>Toric</a:t>
            </a:r>
            <a:r>
              <a:rPr lang="en-US" dirty="0"/>
              <a:t> IOLs</a:t>
            </a:r>
          </a:p>
          <a:p>
            <a:pPr lvl="1"/>
            <a:endParaRPr lang="en-US" dirty="0"/>
          </a:p>
          <a:p>
            <a:r>
              <a:rPr lang="en-US" dirty="0"/>
              <a:t>Post-op</a:t>
            </a:r>
          </a:p>
          <a:p>
            <a:pPr lvl="1"/>
            <a:r>
              <a:rPr lang="en-US" dirty="0"/>
              <a:t>Laser vision correction</a:t>
            </a:r>
          </a:p>
          <a:p>
            <a:pPr lvl="1"/>
            <a:r>
              <a:rPr lang="en-US" dirty="0"/>
              <a:t>Light Adjustable Lens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4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D46B-EB9B-4A95-8CF6-D237D605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Axis Incisions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B009D-75D3-4855-B65F-F4141C623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Incision placed on the steep axis to reduce the astigmatism</a:t>
            </a:r>
          </a:p>
          <a:p>
            <a:r>
              <a:rPr lang="en-US" dirty="0"/>
              <a:t>Assuming surgically induced astigmatism (SIA) will be predictable </a:t>
            </a:r>
          </a:p>
        </p:txBody>
      </p:sp>
    </p:spTree>
    <p:extLst>
      <p:ext uri="{BB962C8B-B14F-4D97-AF65-F5344CB8AC3E}">
        <p14:creationId xmlns:p14="http://schemas.microsoft.com/office/powerpoint/2010/main" val="3083881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BD46B-EB9B-4A95-8CF6-D237D605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SIA- Double Angle Plots with 2.8mm incision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03909C-542A-45A8-B795-DEBBF913D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946" y="1352096"/>
            <a:ext cx="4562435" cy="4802564"/>
          </a:xfrm>
        </p:spPr>
      </p:pic>
    </p:spTree>
    <p:extLst>
      <p:ext uri="{BB962C8B-B14F-4D97-AF65-F5344CB8AC3E}">
        <p14:creationId xmlns:p14="http://schemas.microsoft.com/office/powerpoint/2010/main" val="3665420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4262-F6E4-4C99-A93C-30DF5197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Incisions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BD3C-E64C-45E9-9B3C-17E4A83D8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LRIs- Limbal Relaxing Incisions</a:t>
            </a:r>
          </a:p>
          <a:p>
            <a:r>
              <a:rPr lang="en-US" dirty="0"/>
              <a:t>CRIs- Corneal Relaxing Incisions</a:t>
            </a:r>
          </a:p>
          <a:p>
            <a:r>
              <a:rPr lang="en-US" dirty="0"/>
              <a:t>AK- Astigmatic Keratotomy</a:t>
            </a:r>
          </a:p>
          <a:p>
            <a:r>
              <a:rPr lang="en-US" dirty="0"/>
              <a:t>Partial thickness arcuate incision on the steep axis of the astigmatism </a:t>
            </a:r>
          </a:p>
          <a:p>
            <a:r>
              <a:rPr lang="en-US" dirty="0"/>
              <a:t>The smaller the optical zone, the larger the effect</a:t>
            </a:r>
          </a:p>
          <a:p>
            <a:r>
              <a:rPr lang="en-US" dirty="0"/>
              <a:t>Carry over from manual RK/AK using blades</a:t>
            </a:r>
          </a:p>
          <a:p>
            <a:r>
              <a:rPr lang="en-US" dirty="0"/>
              <a:t>Currently popularly done with a femtosecond laser</a:t>
            </a:r>
          </a:p>
        </p:txBody>
      </p:sp>
    </p:spTree>
    <p:extLst>
      <p:ext uri="{BB962C8B-B14F-4D97-AF65-F5344CB8AC3E}">
        <p14:creationId xmlns:p14="http://schemas.microsoft.com/office/powerpoint/2010/main" val="2794488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4262-F6E4-4C99-A93C-30DF5197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of LRIs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BD3C-E64C-45E9-9B3C-17E4A83D8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reduce astigmatism in small, unpredictable amounts</a:t>
            </a:r>
          </a:p>
        </p:txBody>
      </p:sp>
    </p:spTree>
    <p:extLst>
      <p:ext uri="{BB962C8B-B14F-4D97-AF65-F5344CB8AC3E}">
        <p14:creationId xmlns:p14="http://schemas.microsoft.com/office/powerpoint/2010/main" val="439011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846F-61E5-44AD-8CDD-898012F5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 of LRIs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93148-369F-413E-A83E-F414A4A97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 corneal nerves</a:t>
            </a:r>
          </a:p>
          <a:p>
            <a:r>
              <a:rPr lang="en-US" dirty="0"/>
              <a:t>Inaccurate </a:t>
            </a:r>
          </a:p>
          <a:p>
            <a:r>
              <a:rPr lang="en-US" dirty="0"/>
              <a:t>Unpredictable over time</a:t>
            </a:r>
          </a:p>
          <a:p>
            <a:r>
              <a:rPr lang="en-US" dirty="0"/>
              <a:t>Can induce irregular astigmatism- Especially AK</a:t>
            </a:r>
          </a:p>
          <a:p>
            <a:r>
              <a:rPr lang="en-US" dirty="0"/>
              <a:t>Induce </a:t>
            </a:r>
            <a:r>
              <a:rPr lang="en-US" dirty="0" err="1"/>
              <a:t>neurotrophia</a:t>
            </a:r>
            <a:endParaRPr lang="en-US" dirty="0"/>
          </a:p>
          <a:p>
            <a:r>
              <a:rPr lang="en-US" dirty="0"/>
              <a:t>Can make keratoconus worse</a:t>
            </a:r>
          </a:p>
          <a:p>
            <a:r>
              <a:rPr lang="en-US" dirty="0"/>
              <a:t>Antiquated method that will eventually be history (like RK)</a:t>
            </a:r>
          </a:p>
        </p:txBody>
      </p:sp>
    </p:spTree>
    <p:extLst>
      <p:ext uri="{BB962C8B-B14F-4D97-AF65-F5344CB8AC3E}">
        <p14:creationId xmlns:p14="http://schemas.microsoft.com/office/powerpoint/2010/main" val="2033462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502A-75F6-4F76-A9E1-7F5336CA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Toric</a:t>
            </a:r>
            <a:r>
              <a:rPr lang="en-US" dirty="0"/>
              <a:t> IOL vs. LRIs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2CF366-B39F-4456-94EE-94D217327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509" y="1580696"/>
            <a:ext cx="4119952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2174B8-BF1F-4C23-BCE4-97EFF327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808" y="2341867"/>
            <a:ext cx="5421645" cy="28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19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DED060-8DBC-46A3-BBD3-9688D86A6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263" y="252694"/>
            <a:ext cx="7073474" cy="6352612"/>
          </a:xfrm>
        </p:spPr>
      </p:pic>
    </p:spTree>
    <p:extLst>
      <p:ext uri="{BB962C8B-B14F-4D97-AF65-F5344CB8AC3E}">
        <p14:creationId xmlns:p14="http://schemas.microsoft.com/office/powerpoint/2010/main" val="636144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502A-75F6-4F76-A9E1-7F5336CA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Toric</a:t>
            </a:r>
            <a:r>
              <a:rPr lang="en-US" dirty="0"/>
              <a:t> IOL vs. LRIs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BA5F6D-201A-493D-B260-F3B679518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Journal of Cataract and Refractive Surgery 2021</a:t>
            </a:r>
          </a:p>
          <a:p>
            <a:r>
              <a:rPr lang="en-US" dirty="0" err="1"/>
              <a:t>Toric</a:t>
            </a:r>
            <a:r>
              <a:rPr lang="en-US" dirty="0"/>
              <a:t> intraocular lens implantation vs. femtosecond laser-assisted arcuate keratotomy for correction of moderate astigmatism in cataract surgery</a:t>
            </a:r>
          </a:p>
          <a:p>
            <a:r>
              <a:rPr lang="en-US" dirty="0"/>
              <a:t>Conclusion- </a:t>
            </a:r>
            <a:r>
              <a:rPr lang="en-US" dirty="0" err="1"/>
              <a:t>Toric</a:t>
            </a:r>
            <a:r>
              <a:rPr lang="en-US" dirty="0"/>
              <a:t> IOL implantation showed better results in correcting moderate astigmatism. Despite this, FSAK is shown to be a safe technique for reducing astigmatism.</a:t>
            </a:r>
          </a:p>
        </p:txBody>
      </p:sp>
    </p:spTree>
    <p:extLst>
      <p:ext uri="{BB962C8B-B14F-4D97-AF65-F5344CB8AC3E}">
        <p14:creationId xmlns:p14="http://schemas.microsoft.com/office/powerpoint/2010/main" val="212367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3261-38BC-4F93-B85A-34AEC0CD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Refractive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178E9-FF85-49EC-988C-46F70F36E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Goes beyond the pathology of a cataract</a:t>
            </a:r>
          </a:p>
          <a:p>
            <a:r>
              <a:rPr lang="en-US" dirty="0"/>
              <a:t>Goal is visual freedom</a:t>
            </a:r>
          </a:p>
          <a:p>
            <a:r>
              <a:rPr lang="en-US" dirty="0"/>
              <a:t>Myopia</a:t>
            </a:r>
          </a:p>
          <a:p>
            <a:r>
              <a:rPr lang="en-US" dirty="0"/>
              <a:t>Hyperopia</a:t>
            </a:r>
          </a:p>
          <a:p>
            <a:r>
              <a:rPr lang="en-US" dirty="0"/>
              <a:t>Astigmatism </a:t>
            </a:r>
          </a:p>
          <a:p>
            <a:r>
              <a:rPr lang="en-US" dirty="0"/>
              <a:t>Presbyopia</a:t>
            </a:r>
          </a:p>
          <a:p>
            <a:pPr lvl="1"/>
            <a:r>
              <a:rPr lang="en-US" dirty="0"/>
              <a:t>Blended Vision- </a:t>
            </a:r>
            <a:r>
              <a:rPr lang="en-US" dirty="0" err="1"/>
              <a:t>Monofocal</a:t>
            </a:r>
            <a:r>
              <a:rPr lang="en-US" dirty="0"/>
              <a:t> and EDOF (Spherical Aberration, IC-8 pinhole)</a:t>
            </a:r>
          </a:p>
          <a:p>
            <a:pPr lvl="1"/>
            <a:r>
              <a:rPr lang="en-US" dirty="0" err="1"/>
              <a:t>Multifocals</a:t>
            </a:r>
            <a:r>
              <a:rPr lang="en-US" dirty="0"/>
              <a:t>- (</a:t>
            </a:r>
            <a:r>
              <a:rPr lang="en-US" dirty="0" err="1"/>
              <a:t>Panoptix</a:t>
            </a:r>
            <a:r>
              <a:rPr lang="en-US" dirty="0"/>
              <a:t>, Synergy, Symfony, Vivity are all multifocal optics)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970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502A-75F6-4F76-A9E1-7F5336CA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Toric</a:t>
            </a:r>
            <a:r>
              <a:rPr lang="en-US" dirty="0"/>
              <a:t> IOL vs. LRIs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79C5CA-2217-4602-8481-C58211D16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229" y="1825625"/>
            <a:ext cx="5775542" cy="4351338"/>
          </a:xfrm>
        </p:spPr>
      </p:pic>
    </p:spTree>
    <p:extLst>
      <p:ext uri="{BB962C8B-B14F-4D97-AF65-F5344CB8AC3E}">
        <p14:creationId xmlns:p14="http://schemas.microsoft.com/office/powerpoint/2010/main" val="847637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57D0-23A3-4588-ACFA-90CB9AA0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Toric</a:t>
            </a:r>
            <a:r>
              <a:rPr lang="en-US" dirty="0"/>
              <a:t> IOLs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C4410D7-4DB3-148F-C9A7-4B43F02B6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586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PJV1790">
            <a:hlinkClick r:id="" action="ppaction://media"/>
            <a:extLst>
              <a:ext uri="{FF2B5EF4-FFF2-40B4-BE49-F238E27FC236}">
                <a16:creationId xmlns:a16="http://schemas.microsoft.com/office/drawing/2014/main" id="{0E47B264-4F7C-41E1-BFD9-F3881796DF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3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867" y="159327"/>
            <a:ext cx="11160606" cy="627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57D0-23A3-4588-ACFA-90CB9AA0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Toric</a:t>
            </a:r>
            <a:r>
              <a:rPr lang="en-US" dirty="0"/>
              <a:t> IOLs- Guided Placement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D85ADA-E56C-4CDC-B903-931B3F439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" y="1690688"/>
            <a:ext cx="5003303" cy="381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62221-871E-4D82-A211-D852FFBDA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1690688"/>
            <a:ext cx="6037625" cy="3782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382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846F-61E5-44AD-8CDD-898012F5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Toric</a:t>
            </a:r>
            <a:r>
              <a:rPr lang="en-US" dirty="0"/>
              <a:t> IOLs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93148-369F-413E-A83E-F414A4A97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LENSAR </a:t>
            </a:r>
            <a:r>
              <a:rPr lang="en-US" dirty="0" err="1"/>
              <a:t>IntelliAxis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37FB4-80A5-43E8-9A95-9A9F87BE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104" y="365125"/>
            <a:ext cx="5674480" cy="606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260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6206-36ED-4A08-B9E8-234704FC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Barrett </a:t>
            </a:r>
            <a:r>
              <a:rPr lang="en-US" dirty="0" err="1"/>
              <a:t>Toric</a:t>
            </a:r>
            <a:r>
              <a:rPr lang="en-US" dirty="0"/>
              <a:t> Calculator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06ADF-76CF-4128-817D-D0521198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Gives astigmatic results about 75% within 0.5D of intended target</a:t>
            </a:r>
          </a:p>
          <a:p>
            <a:r>
              <a:rPr lang="en-US" dirty="0"/>
              <a:t>Limiting factors are effective lens position and posterior astigmatism</a:t>
            </a:r>
          </a:p>
          <a:p>
            <a:r>
              <a:rPr lang="en-US" dirty="0"/>
              <a:t>Until we reach 100% all the time, there is room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1944708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2FBB-52CB-4786-A42D-2D80FE6F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Post-op Astigmatism Management- LVC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AC2F1-0DBA-48DB-8A08-B9548DD7F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effective refractive cataract surgeon must have an excimer laser </a:t>
            </a:r>
          </a:p>
          <a:p>
            <a:r>
              <a:rPr lang="en-US" dirty="0"/>
              <a:t>Refractive results with LVC are characteristically 95% within 0.5D</a:t>
            </a:r>
          </a:p>
          <a:p>
            <a:r>
              <a:rPr lang="en-US" dirty="0"/>
              <a:t>This is much more precise than the refractive results achieved with standard IOL formulas</a:t>
            </a:r>
          </a:p>
          <a:p>
            <a:r>
              <a:rPr lang="en-US" dirty="0"/>
              <a:t>Dr. Waite LVC enhancement rate for refractive cataract surgery patients in 2021 = 13%</a:t>
            </a:r>
          </a:p>
          <a:p>
            <a:r>
              <a:rPr lang="en-US" dirty="0"/>
              <a:t>No ORA, no </a:t>
            </a:r>
            <a:r>
              <a:rPr lang="en-US" dirty="0" err="1"/>
              <a:t>femto</a:t>
            </a:r>
            <a:r>
              <a:rPr lang="en-US" dirty="0"/>
              <a:t>, no LRIs, yes </a:t>
            </a:r>
            <a:r>
              <a:rPr lang="en-US" dirty="0" err="1"/>
              <a:t>Movu</a:t>
            </a:r>
            <a:r>
              <a:rPr lang="en-US" dirty="0"/>
              <a:t> Argos, yes Barrett, yes </a:t>
            </a:r>
            <a:r>
              <a:rPr lang="en-US" dirty="0" err="1"/>
              <a:t>Pentacam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84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8E86-E90B-4188-98A8-07F970E8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Adjustable Lens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EF038-D7B7-F1F8-DDAD-A00B5A8B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5323" cy="4351338"/>
          </a:xfrm>
        </p:spPr>
        <p:txBody>
          <a:bodyPr/>
          <a:lstStyle/>
          <a:p>
            <a:r>
              <a:rPr lang="en-US" dirty="0" err="1"/>
              <a:t>Monofocal</a:t>
            </a:r>
            <a:r>
              <a:rPr lang="en-US" dirty="0"/>
              <a:t> silicone IOL</a:t>
            </a:r>
          </a:p>
          <a:p>
            <a:r>
              <a:rPr lang="en-US" dirty="0"/>
              <a:t>Adjustable with UV light after surgery</a:t>
            </a:r>
          </a:p>
          <a:p>
            <a:r>
              <a:rPr lang="en-US" dirty="0"/>
              <a:t>Macromers in the silicone shift and change the shape of the IOL</a:t>
            </a:r>
          </a:p>
          <a:p>
            <a:r>
              <a:rPr lang="en-US" dirty="0"/>
              <a:t>Adjustable +/- 2 diopters sphere</a:t>
            </a:r>
          </a:p>
          <a:p>
            <a:r>
              <a:rPr lang="en-US" dirty="0"/>
              <a:t>Adjustable up to 2 diopters of cylinder</a:t>
            </a:r>
          </a:p>
          <a:p>
            <a:r>
              <a:rPr lang="en-US" dirty="0"/>
              <a:t>Multiple adjustments are possible</a:t>
            </a:r>
          </a:p>
          <a:p>
            <a:r>
              <a:rPr lang="en-US" dirty="0"/>
              <a:t>Final refraction is locked in place</a:t>
            </a:r>
          </a:p>
        </p:txBody>
      </p:sp>
      <p:pic>
        <p:nvPicPr>
          <p:cNvPr id="1032" name="Picture 8" descr="Introducing the Light Adjustable Lens | RxSight">
            <a:extLst>
              <a:ext uri="{FF2B5EF4-FFF2-40B4-BE49-F238E27FC236}">
                <a16:creationId xmlns:a16="http://schemas.microsoft.com/office/drawing/2014/main" id="{3407A40B-CEC4-266F-5091-D348DC37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34" y="1328304"/>
            <a:ext cx="238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106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8E86-E90B-4188-98A8-07F970E8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Adjustable Lens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A6EA82-C62F-4B8C-8895-7391F94B9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621" y="1690688"/>
            <a:ext cx="9876757" cy="4731884"/>
          </a:xfrm>
        </p:spPr>
      </p:pic>
    </p:spTree>
    <p:extLst>
      <p:ext uri="{BB962C8B-B14F-4D97-AF65-F5344CB8AC3E}">
        <p14:creationId xmlns:p14="http://schemas.microsoft.com/office/powerpoint/2010/main" val="4191417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8E86-E90B-4188-98A8-07F970E8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Adjustable Lens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4D03F3-B02E-4372-947C-78263B48F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284" y="1825625"/>
            <a:ext cx="9969431" cy="4351338"/>
          </a:xfrm>
        </p:spPr>
      </p:pic>
    </p:spTree>
    <p:extLst>
      <p:ext uri="{BB962C8B-B14F-4D97-AF65-F5344CB8AC3E}">
        <p14:creationId xmlns:p14="http://schemas.microsoft.com/office/powerpoint/2010/main" val="300308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3261-38BC-4F93-B85A-34AEC0CD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Refractive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178E9-FF85-49EC-988C-46F70F36E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CPT 66984- “Extracapsular cataract removal with insertion of intraocular lens prosthesis (1 stage procedure), manual or mechanical technique (</a:t>
            </a:r>
            <a:r>
              <a:rPr lang="en-US" dirty="0" err="1"/>
              <a:t>eg</a:t>
            </a:r>
            <a:r>
              <a:rPr lang="en-US" dirty="0"/>
              <a:t>, irrigation and aspiration or phacoemulsification)”</a:t>
            </a:r>
          </a:p>
          <a:p>
            <a:r>
              <a:rPr lang="en-US" dirty="0"/>
              <a:t>In this code, there is no mention at all, of a refractive outcome.  A refractive outcome is not part of the insurance reimbursement. </a:t>
            </a:r>
          </a:p>
          <a:p>
            <a:r>
              <a:rPr lang="en-US" dirty="0"/>
              <a:t>If the patient opts for a “basic lens,” covered by their medical insurance, they are opting to wear glasses after surgery. A refractive outcome is not part of the procedure.</a:t>
            </a:r>
          </a:p>
          <a:p>
            <a:r>
              <a:rPr lang="en-US" dirty="0"/>
              <a:t>If the goal is a certain refractive outcome, the patient will cover the cost of the refractive procedure above what insurance reimburses.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64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8E86-E90B-4188-98A8-07F970E8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Adjustable Lens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201F4-FF41-7249-9337-1A120D625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Amazing optics with a 3-piece silicone IOL</a:t>
            </a:r>
          </a:p>
          <a:p>
            <a:r>
              <a:rPr lang="en-US" dirty="0"/>
              <a:t>LASIK like predictability</a:t>
            </a:r>
          </a:p>
          <a:p>
            <a:r>
              <a:rPr lang="en-US" dirty="0"/>
              <a:t>Presbyopia correction is with blended vision</a:t>
            </a:r>
          </a:p>
          <a:p>
            <a:r>
              <a:rPr lang="en-US" dirty="0"/>
              <a:t>Limited to a </a:t>
            </a:r>
            <a:r>
              <a:rPr lang="en-US" dirty="0" err="1"/>
              <a:t>monofocal</a:t>
            </a:r>
            <a:r>
              <a:rPr lang="en-US" dirty="0"/>
              <a:t> IOL platform</a:t>
            </a:r>
          </a:p>
          <a:p>
            <a:r>
              <a:rPr lang="en-US" dirty="0"/>
              <a:t>Unable to use diffractive optics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8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0D74-C2D3-FBF5-CDA9-78D8D956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LAL Limits</a:t>
            </a:r>
          </a:p>
        </p:txBody>
      </p:sp>
      <p:pic>
        <p:nvPicPr>
          <p:cNvPr id="5" name="Content Placeholder 4" descr="Chart, radar chart&#10;&#10;Description automatically generated">
            <a:extLst>
              <a:ext uri="{FF2B5EF4-FFF2-40B4-BE49-F238E27FC236}">
                <a16:creationId xmlns:a16="http://schemas.microsoft.com/office/drawing/2014/main" id="{88BEB377-6325-01BE-656B-A5067FEFD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1" y="1803182"/>
            <a:ext cx="5286375" cy="2619375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B4F7563-6670-1F4D-BED6-1922C9AA6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77"/>
          <a:stretch/>
        </p:blipFill>
        <p:spPr>
          <a:xfrm>
            <a:off x="6096000" y="0"/>
            <a:ext cx="393975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21A673-C1AA-D42F-C9E1-0548B77A937B}"/>
              </a:ext>
            </a:extLst>
          </p:cNvPr>
          <p:cNvSpPr txBox="1"/>
          <p:nvPr/>
        </p:nvSpPr>
        <p:spPr>
          <a:xfrm>
            <a:off x="753340" y="4587587"/>
            <a:ext cx="5533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+0.75 – 2.00 X 26</a:t>
            </a:r>
          </a:p>
          <a:p>
            <a:r>
              <a:rPr lang="en-US" sz="2800" dirty="0"/>
              <a:t>Post-op refraction with highest </a:t>
            </a:r>
            <a:r>
              <a:rPr lang="en-US" sz="2800" dirty="0" err="1"/>
              <a:t>toric</a:t>
            </a:r>
            <a:r>
              <a:rPr lang="en-US" sz="2800" dirty="0"/>
              <a:t> power IOL. 6D at IOL plane = 4.11D at the corneal plane</a:t>
            </a:r>
          </a:p>
        </p:txBody>
      </p:sp>
    </p:spTree>
    <p:extLst>
      <p:ext uri="{BB962C8B-B14F-4D97-AF65-F5344CB8AC3E}">
        <p14:creationId xmlns:p14="http://schemas.microsoft.com/office/powerpoint/2010/main" val="3257170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2FBB-52CB-4786-A42D-2D80FE6F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With-the-Rule vs. Against-the-Rule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AC2F1-0DBA-48DB-8A08-B9548DD7F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en-US" dirty="0"/>
              <a:t>More </a:t>
            </a:r>
            <a:r>
              <a:rPr lang="en-US" dirty="0" err="1"/>
              <a:t>toric</a:t>
            </a:r>
            <a:r>
              <a:rPr lang="en-US" dirty="0"/>
              <a:t> correction will be needed for against-the-rule astigmatism </a:t>
            </a:r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FFA9AD77-FE14-4629-BACD-843178246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2" t="15714" r="36931" b="42143"/>
          <a:stretch/>
        </p:blipFill>
        <p:spPr>
          <a:xfrm>
            <a:off x="1412423" y="2556215"/>
            <a:ext cx="4343400" cy="3768538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F8B31FE-4522-4C60-8C17-842C1EB00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15714" r="37016" b="42143"/>
          <a:stretch/>
        </p:blipFill>
        <p:spPr>
          <a:xfrm>
            <a:off x="6096000" y="2556215"/>
            <a:ext cx="4343400" cy="37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15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289764-01D6-46B3-BB21-2DBDFC855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372" y="117879"/>
            <a:ext cx="7747255" cy="662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37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66FB-ADCB-4BB7-97DB-95E7E22E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Corneal Astigmatism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5173C-2FD1-4B6D-A471-6CA6B3B3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5765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Louis </a:t>
            </a:r>
            <a:r>
              <a:rPr lang="en-US" dirty="0" err="1"/>
              <a:t>Javal</a:t>
            </a:r>
            <a:r>
              <a:rPr lang="en-US" dirty="0"/>
              <a:t>- French ophthalmologist (1839-1907)</a:t>
            </a:r>
          </a:p>
          <a:p>
            <a:r>
              <a:rPr lang="en-US" dirty="0" err="1"/>
              <a:t>Javal’s</a:t>
            </a:r>
            <a:r>
              <a:rPr lang="en-US" dirty="0"/>
              <a:t> Rule estimated an additional 0.5 diopters of against-the-rule astigmatism</a:t>
            </a:r>
          </a:p>
          <a:p>
            <a:r>
              <a:rPr lang="en-US" dirty="0"/>
              <a:t>Est. ocular astigmatism = corneal astigmatism(1.25) + (-0.50 X 90)</a:t>
            </a:r>
          </a:p>
          <a:p>
            <a:r>
              <a:rPr lang="en-US" dirty="0"/>
              <a:t>He assumed it was due to lenticular astigmatism </a:t>
            </a:r>
          </a:p>
          <a:p>
            <a:r>
              <a:rPr lang="en-US" dirty="0"/>
              <a:t>The posterior cornea acts as a low power minus lens which in most cases creates plus power along the horizontal meridian </a:t>
            </a:r>
          </a:p>
          <a:p>
            <a:r>
              <a:rPr lang="en-US" dirty="0"/>
              <a:t>This creates about 0.5 D of against-the-rule refractive astigmatism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F7349-9C0B-4313-A5C6-163BDBC65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800" y="971921"/>
            <a:ext cx="3356382" cy="45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64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66FB-ADCB-4BB7-97DB-95E7E22E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Topography ≠ Biometry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000C2-6DCA-43D9-986C-ACACF02E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905" y="441325"/>
            <a:ext cx="3251972" cy="6176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B4A776-0E0D-4656-AACC-15B97A4BE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1" y="1813867"/>
            <a:ext cx="5823372" cy="32794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69F40FD-932E-417B-91E8-16F690265F0B}"/>
              </a:ext>
            </a:extLst>
          </p:cNvPr>
          <p:cNvSpPr/>
          <p:nvPr/>
        </p:nvSpPr>
        <p:spPr>
          <a:xfrm>
            <a:off x="1003961" y="1813867"/>
            <a:ext cx="2071748" cy="9708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61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518F-9CFF-464D-83DB-346F2929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talk to patients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5A8D0-E354-45E1-9531-F5FDED8D9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cataract surgery, you will have the lens in your eye replaced</a:t>
            </a:r>
          </a:p>
          <a:p>
            <a:r>
              <a:rPr lang="en-US" dirty="0"/>
              <a:t>The new lens will last you the rest of your life</a:t>
            </a:r>
          </a:p>
          <a:p>
            <a:r>
              <a:rPr lang="en-US" dirty="0"/>
              <a:t>If you would like to function without glasses, now is the time to consider vision correction</a:t>
            </a:r>
          </a:p>
          <a:p>
            <a:r>
              <a:rPr lang="en-US" dirty="0"/>
              <a:t>The lens calculations are excellent, but they are not perfect</a:t>
            </a:r>
          </a:p>
          <a:p>
            <a:r>
              <a:rPr lang="en-US" dirty="0"/>
              <a:t>Sometimes there is a small prescription left over</a:t>
            </a:r>
          </a:p>
          <a:p>
            <a:r>
              <a:rPr lang="en-US" dirty="0"/>
              <a:t>This happens about 15% of the time, if it happens in your eye, it can be corrected to improve the focus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41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3517-576C-43E0-B76E-4EAFCA3B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15D46-C163-4634-BEED-908734288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Astigmatism correction during cataract surgery is the norm</a:t>
            </a:r>
          </a:p>
          <a:p>
            <a:r>
              <a:rPr lang="en-US" sz="3200" dirty="0" err="1"/>
              <a:t>Toric</a:t>
            </a:r>
            <a:r>
              <a:rPr lang="en-US" sz="3200" dirty="0"/>
              <a:t> IOLs and the Light Adjustable Lens are the most precise methods</a:t>
            </a:r>
          </a:p>
          <a:p>
            <a:r>
              <a:rPr lang="en-US" sz="3200" dirty="0"/>
              <a:t>Patients have excellent options for astigmatism and presbyopia correction with cataract surgery</a:t>
            </a:r>
          </a:p>
          <a:p>
            <a:r>
              <a:rPr lang="en-US" sz="3200" dirty="0"/>
              <a:t>Technology is always improving but right now is a great time to get cataracts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77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61876-30F2-44FE-AF75-17738483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decide which power lens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0E9B-9CFE-4A53-B339-538944EF4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SRK Formula (Saunders, Retzlaff, </a:t>
            </a:r>
            <a:r>
              <a:rPr lang="en-US" dirty="0" err="1"/>
              <a:t>Kraff</a:t>
            </a:r>
            <a:r>
              <a:rPr lang="en-US" dirty="0"/>
              <a:t>): 1</a:t>
            </a:r>
            <a:r>
              <a:rPr lang="en-US" baseline="30000" dirty="0"/>
              <a:t>st</a:t>
            </a:r>
            <a:r>
              <a:rPr lang="en-US" dirty="0"/>
              <a:t> Generation</a:t>
            </a:r>
          </a:p>
          <a:p>
            <a:pPr lvl="1"/>
            <a:r>
              <a:rPr lang="en-US" dirty="0"/>
              <a:t>D = A - 2.5L - 0.9K </a:t>
            </a:r>
          </a:p>
          <a:p>
            <a:pPr lvl="1"/>
            <a:r>
              <a:rPr lang="en-US" dirty="0"/>
              <a:t>D is the dioptric power of the IOL</a:t>
            </a:r>
          </a:p>
          <a:p>
            <a:pPr lvl="1"/>
            <a:r>
              <a:rPr lang="en-US" dirty="0"/>
              <a:t>A is the A constant of the specific IOL</a:t>
            </a:r>
          </a:p>
          <a:p>
            <a:pPr lvl="1"/>
            <a:r>
              <a:rPr lang="en-US" dirty="0"/>
              <a:t>L is the axial length</a:t>
            </a:r>
          </a:p>
          <a:p>
            <a:pPr lvl="1"/>
            <a:r>
              <a:rPr lang="en-US" dirty="0"/>
              <a:t>K is the corneal curvature in diopters</a:t>
            </a:r>
          </a:p>
          <a:p>
            <a:r>
              <a:rPr lang="en-US" dirty="0"/>
              <a:t>Average human lens power is about +20 diopters</a:t>
            </a:r>
          </a:p>
          <a:p>
            <a:r>
              <a:rPr lang="en-US" dirty="0"/>
              <a:t>Intraocular lens powers range from -10 D to +45 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0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61876-30F2-44FE-AF75-17738483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0E9B-9CFE-4A53-B339-538944EF4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832"/>
            <a:ext cx="10515600" cy="492904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Generation</a:t>
            </a:r>
          </a:p>
          <a:p>
            <a:pPr lvl="1"/>
            <a:r>
              <a:rPr lang="en-US" dirty="0"/>
              <a:t>SRK II</a:t>
            </a:r>
          </a:p>
          <a:p>
            <a:pPr lvl="1"/>
            <a:r>
              <a:rPr lang="en-US" dirty="0"/>
              <a:t>Hoffer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</a:t>
            </a:r>
          </a:p>
          <a:p>
            <a:pPr lvl="1"/>
            <a:r>
              <a:rPr lang="en-US" dirty="0"/>
              <a:t>SRK/T</a:t>
            </a:r>
          </a:p>
          <a:p>
            <a:pPr lvl="1"/>
            <a:r>
              <a:rPr lang="en-US" dirty="0"/>
              <a:t>Hoffer Q</a:t>
            </a:r>
          </a:p>
          <a:p>
            <a:pPr lvl="1"/>
            <a:r>
              <a:rPr lang="en-US" dirty="0"/>
              <a:t>Holladay 1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Generation</a:t>
            </a:r>
          </a:p>
          <a:p>
            <a:pPr lvl="1"/>
            <a:r>
              <a:rPr lang="en-US" b="1" dirty="0"/>
              <a:t>Barrett Universal II</a:t>
            </a:r>
          </a:p>
          <a:p>
            <a:pPr lvl="1"/>
            <a:r>
              <a:rPr lang="en-US" dirty="0" err="1"/>
              <a:t>Haigis</a:t>
            </a:r>
            <a:endParaRPr lang="en-US" dirty="0"/>
          </a:p>
          <a:p>
            <a:pPr lvl="1"/>
            <a:r>
              <a:rPr lang="en-US" dirty="0"/>
              <a:t>Holladay 2</a:t>
            </a:r>
          </a:p>
          <a:p>
            <a:r>
              <a:rPr lang="en-US" dirty="0"/>
              <a:t>Ray Tracing</a:t>
            </a:r>
          </a:p>
          <a:p>
            <a:pPr lvl="1"/>
            <a:r>
              <a:rPr lang="en-US" dirty="0"/>
              <a:t>Olsen</a:t>
            </a:r>
          </a:p>
          <a:p>
            <a:r>
              <a:rPr lang="en-US" dirty="0"/>
              <a:t>Artificial Intelligence with Regression Analysis</a:t>
            </a:r>
          </a:p>
          <a:p>
            <a:pPr lvl="1"/>
            <a:r>
              <a:rPr lang="en-US" dirty="0"/>
              <a:t>Hill RBF</a:t>
            </a:r>
          </a:p>
          <a:p>
            <a:pPr lvl="1"/>
            <a:r>
              <a:rPr lang="en-US" dirty="0"/>
              <a:t>Kane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0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61876-30F2-44FE-AF75-17738483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0E9B-9CFE-4A53-B339-538944EF4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 of the eye which are used for IOL calculations</a:t>
            </a:r>
          </a:p>
          <a:p>
            <a:pPr lvl="1"/>
            <a:r>
              <a:rPr lang="en-US" dirty="0"/>
              <a:t>Axial length, corneal curvature, anterior chamber depth, lens thickness</a:t>
            </a:r>
          </a:p>
          <a:p>
            <a:r>
              <a:rPr lang="en-US" dirty="0"/>
              <a:t>An essential part of cataract surgery</a:t>
            </a:r>
          </a:p>
          <a:p>
            <a:r>
              <a:rPr lang="en-US" dirty="0"/>
              <a:t>Multiple different devices</a:t>
            </a:r>
          </a:p>
          <a:p>
            <a:r>
              <a:rPr lang="en-US" dirty="0"/>
              <a:t>Built in formulas </a:t>
            </a:r>
          </a:p>
        </p:txBody>
      </p:sp>
    </p:spTree>
    <p:extLst>
      <p:ext uri="{BB962C8B-B14F-4D97-AF65-F5344CB8AC3E}">
        <p14:creationId xmlns:p14="http://schemas.microsoft.com/office/powerpoint/2010/main" val="416740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FFE8C-3319-914F-BBB3-2753F79E8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</a:rPr>
              <a:t>Biometry</a:t>
            </a:r>
          </a:p>
        </p:txBody>
      </p:sp>
      <p:pic>
        <p:nvPicPr>
          <p:cNvPr id="8" name="Picture 7" descr="A picture containing white, indoor, sitting, table&#10;&#10;Description automatically generated">
            <a:extLst>
              <a:ext uri="{FF2B5EF4-FFF2-40B4-BE49-F238E27FC236}">
                <a16:creationId xmlns:a16="http://schemas.microsoft.com/office/drawing/2014/main" id="{1BF8CA17-4020-4796-B5CD-6911E9FA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5" y="2147094"/>
            <a:ext cx="3872194" cy="290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sitting, front, white, camera&#10;&#10;Description automatically generated">
            <a:extLst>
              <a:ext uri="{FF2B5EF4-FFF2-40B4-BE49-F238E27FC236}">
                <a16:creationId xmlns:a16="http://schemas.microsoft.com/office/drawing/2014/main" id="{BCF2639C-F36C-4051-B7CF-2D0B2E155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8" y="1780675"/>
            <a:ext cx="3248527" cy="389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man, white, table, standing&#10;&#10;Description automatically generated">
            <a:extLst>
              <a:ext uri="{FF2B5EF4-FFF2-40B4-BE49-F238E27FC236}">
                <a16:creationId xmlns:a16="http://schemas.microsoft.com/office/drawing/2014/main" id="{F108DDCA-3A41-4AF0-855C-0855C06B2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717" y="1859529"/>
            <a:ext cx="3673016" cy="36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524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61876-30F2-44FE-AF75-17738483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0E9B-9CFE-4A53-B339-538944EF4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Optimize A constants- The devices allow for input of post-op refractive data to optimize calculations for each IOL</a:t>
            </a:r>
          </a:p>
          <a:p>
            <a:r>
              <a:rPr lang="en-US" dirty="0"/>
              <a:t>Post-operative outcomes analysis- Can be performed with software to help optimize A constants and review trends. </a:t>
            </a:r>
            <a:r>
              <a:rPr lang="en-US" dirty="0" err="1"/>
              <a:t>Ie</a:t>
            </a:r>
            <a:r>
              <a:rPr lang="en-US" dirty="0"/>
              <a:t>- Zeiss Veracity</a:t>
            </a:r>
          </a:p>
          <a:p>
            <a:r>
              <a:rPr lang="en-US" dirty="0"/>
              <a:t>Consistently using a specific formula can help develop a surgeon specific IOL nomogram with that formula</a:t>
            </a:r>
          </a:p>
        </p:txBody>
      </p:sp>
    </p:spTree>
    <p:extLst>
      <p:ext uri="{BB962C8B-B14F-4D97-AF65-F5344CB8AC3E}">
        <p14:creationId xmlns:p14="http://schemas.microsoft.com/office/powerpoint/2010/main" val="4216209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15547</TotalTime>
  <Words>1164</Words>
  <Application>Microsoft Office PowerPoint</Application>
  <PresentationFormat>Widescreen</PresentationFormat>
  <Paragraphs>162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Astigmatism Management with Cataract Surgery</vt:lpstr>
      <vt:lpstr>Financial Disclosures </vt:lpstr>
      <vt:lpstr>Refractive Cataract Surgery</vt:lpstr>
      <vt:lpstr>Refractive Cataract Surgery</vt:lpstr>
      <vt:lpstr>How do we decide which power lens to use?</vt:lpstr>
      <vt:lpstr>Formulas</vt:lpstr>
      <vt:lpstr>Biometry</vt:lpstr>
      <vt:lpstr>Biometry</vt:lpstr>
      <vt:lpstr>Biometry</vt:lpstr>
      <vt:lpstr>Biometry</vt:lpstr>
      <vt:lpstr>PowerPoint Presentation</vt:lpstr>
      <vt:lpstr>Topography</vt:lpstr>
      <vt:lpstr>PowerPoint Presentation</vt:lpstr>
      <vt:lpstr>PowerPoint Presentation</vt:lpstr>
      <vt:lpstr>PowerPoint Presentation</vt:lpstr>
      <vt:lpstr>Refractive Cataract Surgery Results</vt:lpstr>
      <vt:lpstr>PowerPoint Presentation</vt:lpstr>
      <vt:lpstr>Intra-operative Aberrometry </vt:lpstr>
      <vt:lpstr>PowerPoint Presentation</vt:lpstr>
      <vt:lpstr>PowerPoint Presentation</vt:lpstr>
      <vt:lpstr>Astigmatism Management</vt:lpstr>
      <vt:lpstr>On Axis Incisions</vt:lpstr>
      <vt:lpstr>SIA- Double Angle Plots with 2.8mm incision</vt:lpstr>
      <vt:lpstr>Relaxing Incisions</vt:lpstr>
      <vt:lpstr>Pros of LRIs</vt:lpstr>
      <vt:lpstr>Cons of LRIs</vt:lpstr>
      <vt:lpstr>Toric IOL vs. LRIs</vt:lpstr>
      <vt:lpstr>PowerPoint Presentation</vt:lpstr>
      <vt:lpstr>Toric IOL vs. LRIs</vt:lpstr>
      <vt:lpstr>Toric IOL vs. LRIs</vt:lpstr>
      <vt:lpstr>Toric IOLs</vt:lpstr>
      <vt:lpstr>PowerPoint Presentation</vt:lpstr>
      <vt:lpstr>Toric IOLs- Guided Placement</vt:lpstr>
      <vt:lpstr>Toric IOLs</vt:lpstr>
      <vt:lpstr>Barrett Toric Calculator</vt:lpstr>
      <vt:lpstr>Post-op Astigmatism Management- LVC</vt:lpstr>
      <vt:lpstr>Light Adjustable Lens</vt:lpstr>
      <vt:lpstr>Light Adjustable Lens</vt:lpstr>
      <vt:lpstr>Light Adjustable Lens</vt:lpstr>
      <vt:lpstr>Light Adjustable Lens</vt:lpstr>
      <vt:lpstr>LAL Limits</vt:lpstr>
      <vt:lpstr>With-the-Rule vs. Against-the-Rule</vt:lpstr>
      <vt:lpstr>PowerPoint Presentation</vt:lpstr>
      <vt:lpstr>Posterior Corneal Astigmatism </vt:lpstr>
      <vt:lpstr>Topography ≠ Biometry</vt:lpstr>
      <vt:lpstr>How to talk to patients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Astigmatism Management with Cataract Surgery</dc:title>
  <dc:creator>Aaron Waite</dc:creator>
  <cp:lastModifiedBy>Aaron Waite</cp:lastModifiedBy>
  <cp:revision>4</cp:revision>
  <dcterms:created xsi:type="dcterms:W3CDTF">2022-02-24T05:46:59Z</dcterms:created>
  <dcterms:modified xsi:type="dcterms:W3CDTF">2023-03-03T06:21:16Z</dcterms:modified>
</cp:coreProperties>
</file>